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00">
          <p15:clr>
            <a:srgbClr val="000000"/>
          </p15:clr>
        </p15:guide>
        <p15:guide id="2" pos="384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00" orient="horz"/>
        <p:guide pos="384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e1e7904b8_2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de1e7904b8_2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ab9d2478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gdab9d2478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dab9d24787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d8213887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gdd8213887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dd82138874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d82138874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gdd82138874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dd82138874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d82138874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gdd82138874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dd82138874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af7017df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gdaf7017df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daf7017df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e1e7904b8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de1e7904b8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de1e7904b8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ab9d2478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dab9d2478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strike="noStrike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strike="noStrike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strike="noStrike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strike="noStrike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strike="noStrike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strike="noStrike"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strike="noStrike"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strike="noStrike"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strike="noStrike"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B4DA"/>
            </a:gs>
            <a:gs pos="100000">
              <a:srgbClr val="CC61F4"/>
            </a:gs>
          </a:gsLst>
          <a:lin ang="81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b="0" i="0" sz="4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  <a:defRPr b="0" i="0" sz="18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icrosoft Yahei"/>
              <a:buNone/>
              <a:defRPr b="0" i="0" sz="1200" u="none" cap="none" strike="noStrike">
                <a:solidFill>
                  <a:srgbClr val="88888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gif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librosa.org/" TargetMode="External"/><Relationship Id="rId4" Type="http://schemas.openxmlformats.org/officeDocument/2006/relationships/image" Target="../media/image2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Relationship Id="rId4" Type="http://schemas.openxmlformats.org/officeDocument/2006/relationships/image" Target="../media/image2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3"/>
          <p:cNvCxnSpPr/>
          <p:nvPr/>
        </p:nvCxnSpPr>
        <p:spPr>
          <a:xfrm>
            <a:off x="0" y="685800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3"/>
          <p:cNvSpPr/>
          <p:nvPr/>
        </p:nvSpPr>
        <p:spPr>
          <a:xfrm>
            <a:off x="4573588" y="4232275"/>
            <a:ext cx="3044825" cy="2625725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6500813" y="5203825"/>
            <a:ext cx="1925638" cy="1658938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8809038" y="5561013"/>
            <a:ext cx="1514475" cy="1304925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9742488" y="5553075"/>
            <a:ext cx="1514475" cy="1304925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7913688" y="5708650"/>
            <a:ext cx="1338263" cy="1154113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0814050" y="6254750"/>
            <a:ext cx="708025" cy="611188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" name="Google Shape;32;p3"/>
          <p:cNvSpPr/>
          <p:nvPr/>
        </p:nvSpPr>
        <p:spPr>
          <a:xfrm flipH="1">
            <a:off x="3592513" y="5203825"/>
            <a:ext cx="1927225" cy="1658938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" name="Google Shape;33;p3"/>
          <p:cNvSpPr/>
          <p:nvPr/>
        </p:nvSpPr>
        <p:spPr>
          <a:xfrm flipH="1">
            <a:off x="1697038" y="5561013"/>
            <a:ext cx="1512888" cy="1304925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" name="Google Shape;34;p3"/>
          <p:cNvSpPr/>
          <p:nvPr/>
        </p:nvSpPr>
        <p:spPr>
          <a:xfrm flipH="1">
            <a:off x="763588" y="5553075"/>
            <a:ext cx="1512888" cy="1304925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" name="Google Shape;35;p3"/>
          <p:cNvSpPr/>
          <p:nvPr/>
        </p:nvSpPr>
        <p:spPr>
          <a:xfrm flipH="1">
            <a:off x="2767013" y="5708650"/>
            <a:ext cx="1339850" cy="1154113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" name="Google Shape;36;p3"/>
          <p:cNvSpPr/>
          <p:nvPr/>
        </p:nvSpPr>
        <p:spPr>
          <a:xfrm flipH="1">
            <a:off x="496888" y="6254750"/>
            <a:ext cx="709613" cy="611188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2426744" y="2655992"/>
            <a:ext cx="737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icrosoft Yahei"/>
              <a:buNone/>
            </a:pPr>
            <a:r>
              <a:rPr i="0" lang="en-US" sz="4400" u="none" cap="none" strike="noStrike">
                <a:solidFill>
                  <a:schemeClr val="lt1"/>
                </a:solidFill>
              </a:rPr>
              <a:t>La </a:t>
            </a:r>
            <a:r>
              <a:rPr lang="en-US" sz="4400">
                <a:solidFill>
                  <a:schemeClr val="lt1"/>
                </a:solidFill>
              </a:rPr>
              <a:t>L</a:t>
            </a:r>
            <a:r>
              <a:rPr i="0" lang="en-US" sz="4400" u="none" cap="none" strike="noStrike">
                <a:solidFill>
                  <a:schemeClr val="lt1"/>
                </a:solidFill>
              </a:rPr>
              <a:t>a </a:t>
            </a:r>
            <a:r>
              <a:rPr lang="en-US" sz="4400">
                <a:solidFill>
                  <a:schemeClr val="lt1"/>
                </a:solidFill>
              </a:rPr>
              <a:t>L</a:t>
            </a:r>
            <a:r>
              <a:rPr i="0" lang="en-US" sz="4400" u="none" cap="none" strike="noStrike">
                <a:solidFill>
                  <a:schemeClr val="lt1"/>
                </a:solidFill>
              </a:rPr>
              <a:t>lama</a:t>
            </a:r>
            <a:endParaRPr b="1" i="0" sz="4400" u="none" cap="none" strike="noStrike">
              <a:solidFill>
                <a:schemeClr val="lt1"/>
              </a:solidFill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1595438" y="2268538"/>
            <a:ext cx="1279525" cy="2214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00"/>
              <a:buFont typeface="Arial"/>
              <a:buNone/>
            </a:pPr>
            <a:r>
              <a:rPr b="1" i="0" lang="en-US" sz="13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endParaRPr b="1" i="0" sz="13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9401175" y="2341563"/>
            <a:ext cx="1279525" cy="221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00"/>
              <a:buFont typeface="Arial"/>
              <a:buNone/>
            </a:pPr>
            <a:r>
              <a:rPr b="1" i="0" lang="en-US" sz="13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b="1" i="0" sz="13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3"/>
          <p:cNvGrpSpPr/>
          <p:nvPr/>
        </p:nvGrpSpPr>
        <p:grpSpPr>
          <a:xfrm>
            <a:off x="5997575" y="1262063"/>
            <a:ext cx="1165225" cy="1163637"/>
            <a:chOff x="5279000" y="1156570"/>
            <a:chExt cx="864613" cy="864613"/>
          </a:xfrm>
        </p:grpSpPr>
        <p:sp>
          <p:nvSpPr>
            <p:cNvPr id="41" name="Google Shape;41;p3"/>
            <p:cNvSpPr/>
            <p:nvPr/>
          </p:nvSpPr>
          <p:spPr>
            <a:xfrm>
              <a:off x="5279000" y="1156570"/>
              <a:ext cx="864613" cy="864613"/>
            </a:xfrm>
            <a:prstGeom prst="ellipse">
              <a:avLst/>
            </a:prstGeom>
            <a:solidFill>
              <a:schemeClr val="lt1">
                <a:alpha val="1294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400124" y="1273923"/>
              <a:ext cx="629907" cy="629907"/>
            </a:xfrm>
            <a:prstGeom prst="ellipse">
              <a:avLst/>
            </a:prstGeom>
            <a:solidFill>
              <a:schemeClr val="lt1">
                <a:alpha val="2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icrosoft Yahei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</a:rPr>
                <a:t>O</a:t>
              </a:r>
              <a:endParaRPr b="1" i="0" sz="2800" u="none" cap="none" strike="noStrike">
                <a:solidFill>
                  <a:schemeClr val="lt1"/>
                </a:solidFill>
              </a:endParaRPr>
            </a:p>
          </p:txBody>
        </p:sp>
      </p:grpSp>
      <p:sp>
        <p:nvSpPr>
          <p:cNvPr id="43" name="Google Shape;43;p3"/>
          <p:cNvSpPr txBox="1"/>
          <p:nvPr/>
        </p:nvSpPr>
        <p:spPr>
          <a:xfrm>
            <a:off x="169863" y="4125913"/>
            <a:ext cx="7377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lt1"/>
                </a:solidFill>
              </a:rPr>
              <a:t>Liaga Maria 2558 </a:t>
            </a:r>
            <a:endParaRPr sz="19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lt1"/>
                </a:solidFill>
              </a:rPr>
              <a:t>Pantazi-Kypraiou Maria 2596 </a:t>
            </a:r>
            <a:endParaRPr sz="19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lt1"/>
                </a:solidFill>
              </a:rPr>
              <a:t>Poulianou Chaido 2613 </a:t>
            </a:r>
            <a:endParaRPr sz="19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lt1"/>
                </a:solidFill>
              </a:rPr>
              <a:t>Chatzimichail Antonios-Kyrillos 2657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4" name="Google Shape;44;p3"/>
          <p:cNvSpPr/>
          <p:nvPr/>
        </p:nvSpPr>
        <p:spPr>
          <a:xfrm rot="2700000">
            <a:off x="5717381" y="3509169"/>
            <a:ext cx="144463" cy="142875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5" name="Google Shape;45;p3"/>
          <p:cNvSpPr/>
          <p:nvPr/>
        </p:nvSpPr>
        <p:spPr>
          <a:xfrm rot="2700000">
            <a:off x="6026944" y="3509169"/>
            <a:ext cx="144463" cy="142875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6" name="Google Shape;46;p3"/>
          <p:cNvSpPr/>
          <p:nvPr/>
        </p:nvSpPr>
        <p:spPr>
          <a:xfrm rot="2700000">
            <a:off x="6337300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7" name="Google Shape;47;p3"/>
          <p:cNvSpPr/>
          <p:nvPr/>
        </p:nvSpPr>
        <p:spPr>
          <a:xfrm rot="2700000">
            <a:off x="6646863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8" name="Google Shape;48;p3"/>
          <p:cNvSpPr/>
          <p:nvPr/>
        </p:nvSpPr>
        <p:spPr>
          <a:xfrm rot="2700000">
            <a:off x="6956425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" name="Google Shape;49;p3"/>
          <p:cNvSpPr/>
          <p:nvPr/>
        </p:nvSpPr>
        <p:spPr>
          <a:xfrm rot="2700000">
            <a:off x="7265988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0" name="Google Shape;50;p3"/>
          <p:cNvSpPr/>
          <p:nvPr/>
        </p:nvSpPr>
        <p:spPr>
          <a:xfrm rot="2700000">
            <a:off x="7576344" y="3509169"/>
            <a:ext cx="144463" cy="142875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1" name="Google Shape;51;p3"/>
          <p:cNvSpPr/>
          <p:nvPr/>
        </p:nvSpPr>
        <p:spPr>
          <a:xfrm rot="2700000">
            <a:off x="7885906" y="3509169"/>
            <a:ext cx="144463" cy="142875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2" name="Google Shape;52;p3"/>
          <p:cNvSpPr/>
          <p:nvPr/>
        </p:nvSpPr>
        <p:spPr>
          <a:xfrm rot="2700000">
            <a:off x="8196263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" name="Google Shape;53;p3"/>
          <p:cNvSpPr/>
          <p:nvPr/>
        </p:nvSpPr>
        <p:spPr>
          <a:xfrm rot="2700000">
            <a:off x="2928938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" name="Google Shape;54;p3"/>
          <p:cNvSpPr/>
          <p:nvPr/>
        </p:nvSpPr>
        <p:spPr>
          <a:xfrm rot="2700000">
            <a:off x="4787900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5" name="Google Shape;55;p3"/>
          <p:cNvSpPr/>
          <p:nvPr/>
        </p:nvSpPr>
        <p:spPr>
          <a:xfrm rot="2700000">
            <a:off x="5097463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" name="Google Shape;56;p3"/>
          <p:cNvSpPr/>
          <p:nvPr/>
        </p:nvSpPr>
        <p:spPr>
          <a:xfrm rot="2700000">
            <a:off x="5407819" y="3509169"/>
            <a:ext cx="144463" cy="142875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7" name="Google Shape;57;p3"/>
          <p:cNvSpPr/>
          <p:nvPr/>
        </p:nvSpPr>
        <p:spPr>
          <a:xfrm rot="2700000">
            <a:off x="3858419" y="3509169"/>
            <a:ext cx="144463" cy="142875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8" name="Google Shape;58;p3"/>
          <p:cNvSpPr/>
          <p:nvPr/>
        </p:nvSpPr>
        <p:spPr>
          <a:xfrm rot="2700000">
            <a:off x="4168775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9" name="Google Shape;59;p3"/>
          <p:cNvSpPr/>
          <p:nvPr/>
        </p:nvSpPr>
        <p:spPr>
          <a:xfrm rot="2700000">
            <a:off x="4478338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0" name="Google Shape;60;p3"/>
          <p:cNvSpPr/>
          <p:nvPr/>
        </p:nvSpPr>
        <p:spPr>
          <a:xfrm rot="2700000">
            <a:off x="8505825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1" name="Google Shape;61;p3"/>
          <p:cNvSpPr/>
          <p:nvPr/>
        </p:nvSpPr>
        <p:spPr>
          <a:xfrm rot="2700000">
            <a:off x="8815388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" name="Google Shape;62;p3"/>
          <p:cNvSpPr/>
          <p:nvPr/>
        </p:nvSpPr>
        <p:spPr>
          <a:xfrm rot="2700000">
            <a:off x="9124950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3" name="Google Shape;63;p3"/>
          <p:cNvSpPr/>
          <p:nvPr/>
        </p:nvSpPr>
        <p:spPr>
          <a:xfrm rot="2700000">
            <a:off x="3238500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" name="Google Shape;64;p3"/>
          <p:cNvSpPr/>
          <p:nvPr/>
        </p:nvSpPr>
        <p:spPr>
          <a:xfrm rot="2700000">
            <a:off x="3548856" y="3509169"/>
            <a:ext cx="144463" cy="142875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5" name="Google Shape;65;p3"/>
          <p:cNvSpPr txBox="1"/>
          <p:nvPr/>
        </p:nvSpPr>
        <p:spPr>
          <a:xfrm>
            <a:off x="4572000" y="1582738"/>
            <a:ext cx="135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rosoft Yahei"/>
              <a:buNone/>
            </a:pPr>
            <a:r>
              <a:rPr lang="en-US" sz="2800">
                <a:solidFill>
                  <a:schemeClr val="lt1"/>
                </a:solidFill>
              </a:rPr>
              <a:t>Team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66" name="Google Shape;6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948" y="3901025"/>
            <a:ext cx="1421600" cy="14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2"/>
          <p:cNvGrpSpPr/>
          <p:nvPr/>
        </p:nvGrpSpPr>
        <p:grpSpPr>
          <a:xfrm flipH="1" rot="10800000">
            <a:off x="43595" y="79364"/>
            <a:ext cx="891950" cy="832907"/>
            <a:chOff x="1420786" y="2049700"/>
            <a:chExt cx="1905876" cy="1782000"/>
          </a:xfrm>
        </p:grpSpPr>
        <p:sp>
          <p:nvSpPr>
            <p:cNvPr id="223" name="Google Shape;223;p12"/>
            <p:cNvSpPr/>
            <p:nvPr/>
          </p:nvSpPr>
          <p:spPr>
            <a:xfrm rot="-3646690">
              <a:off x="1586468" y="2346926"/>
              <a:ext cx="1377736" cy="118754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24" name="Google Shape;224;p12"/>
            <p:cNvCxnSpPr/>
            <p:nvPr/>
          </p:nvCxnSpPr>
          <p:spPr>
            <a:xfrm>
              <a:off x="1698262" y="2530920"/>
              <a:ext cx="1628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12"/>
            <p:cNvCxnSpPr/>
            <p:nvPr/>
          </p:nvCxnSpPr>
          <p:spPr>
            <a:xfrm flipH="1" rot="10800000">
              <a:off x="2583272" y="2535261"/>
              <a:ext cx="743100" cy="128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6" name="Google Shape;226;p12"/>
          <p:cNvSpPr txBox="1"/>
          <p:nvPr/>
        </p:nvSpPr>
        <p:spPr>
          <a:xfrm>
            <a:off x="927100" y="146050"/>
            <a:ext cx="397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   </a:t>
            </a:r>
            <a:r>
              <a:rPr b="1" lang="en-US" sz="3200" u="sng">
                <a:solidFill>
                  <a:schemeClr val="lt1"/>
                </a:solidFill>
              </a:rPr>
              <a:t>Story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56725" y="947600"/>
            <a:ext cx="7851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Out of the blue, all the apples had</a:t>
            </a:r>
            <a:endParaRPr sz="2400">
              <a:solidFill>
                <a:schemeClr val="lt1"/>
              </a:solidFill>
            </a:endParaRPr>
          </a:p>
          <a:p>
            <a:pPr indent="457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                           disappeared!</a:t>
            </a:r>
            <a:endParaRPr sz="2400">
              <a:solidFill>
                <a:schemeClr val="lt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                                    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8056155" y="3590885"/>
            <a:ext cx="31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29" name="Google Shape;22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50" y="1617724"/>
            <a:ext cx="3561300" cy="21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250" y="4099100"/>
            <a:ext cx="3637775" cy="25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 txBox="1"/>
          <p:nvPr/>
        </p:nvSpPr>
        <p:spPr>
          <a:xfrm>
            <a:off x="56725" y="4895775"/>
            <a:ext cx="2452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Everyone was                                     shocked!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2" name="Google Shape;232;p12"/>
          <p:cNvSpPr/>
          <p:nvPr/>
        </p:nvSpPr>
        <p:spPr>
          <a:xfrm>
            <a:off x="6249700" y="146504"/>
            <a:ext cx="5837700" cy="658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300" y="312800"/>
            <a:ext cx="5533500" cy="256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1075" y="3991075"/>
            <a:ext cx="5618726" cy="26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 txBox="1"/>
          <p:nvPr/>
        </p:nvSpPr>
        <p:spPr>
          <a:xfrm>
            <a:off x="6249700" y="2968375"/>
            <a:ext cx="583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Young little Llama Del Ray went after Mother Clucker to find all the stolen apples.</a:t>
            </a:r>
            <a:r>
              <a:rPr lang="en-US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3"/>
          <p:cNvGrpSpPr/>
          <p:nvPr/>
        </p:nvGrpSpPr>
        <p:grpSpPr>
          <a:xfrm flipH="1" rot="10800000">
            <a:off x="36681" y="69564"/>
            <a:ext cx="891950" cy="832907"/>
            <a:chOff x="1420786" y="2049700"/>
            <a:chExt cx="1905876" cy="1782000"/>
          </a:xfrm>
        </p:grpSpPr>
        <p:sp>
          <p:nvSpPr>
            <p:cNvPr id="242" name="Google Shape;242;p13"/>
            <p:cNvSpPr/>
            <p:nvPr/>
          </p:nvSpPr>
          <p:spPr>
            <a:xfrm rot="-3646690">
              <a:off x="1586468" y="2346926"/>
              <a:ext cx="1377736" cy="118754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43" name="Google Shape;243;p13"/>
            <p:cNvCxnSpPr/>
            <p:nvPr/>
          </p:nvCxnSpPr>
          <p:spPr>
            <a:xfrm>
              <a:off x="1698262" y="2530920"/>
              <a:ext cx="1628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13"/>
            <p:cNvCxnSpPr/>
            <p:nvPr/>
          </p:nvCxnSpPr>
          <p:spPr>
            <a:xfrm flipH="1" rot="10800000">
              <a:off x="2583272" y="2535261"/>
              <a:ext cx="743100" cy="128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5" name="Google Shape;245;p13"/>
          <p:cNvSpPr txBox="1"/>
          <p:nvPr/>
        </p:nvSpPr>
        <p:spPr>
          <a:xfrm>
            <a:off x="927100" y="146050"/>
            <a:ext cx="442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    </a:t>
            </a:r>
            <a:r>
              <a:rPr b="1" lang="en-US" sz="3200" u="sng">
                <a:solidFill>
                  <a:schemeClr val="lt1"/>
                </a:solidFill>
              </a:rPr>
              <a:t>Levels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13"/>
          <p:cNvGrpSpPr/>
          <p:nvPr/>
        </p:nvGrpSpPr>
        <p:grpSpPr>
          <a:xfrm rot="10800000">
            <a:off x="7452995" y="-802118"/>
            <a:ext cx="4795990" cy="2689484"/>
            <a:chOff x="7925641" y="5738140"/>
            <a:chExt cx="4796470" cy="1370787"/>
          </a:xfrm>
        </p:grpSpPr>
        <p:sp>
          <p:nvSpPr>
            <p:cNvPr id="247" name="Google Shape;247;p13"/>
            <p:cNvSpPr/>
            <p:nvPr/>
          </p:nvSpPr>
          <p:spPr>
            <a:xfrm>
              <a:off x="7925641" y="5738140"/>
              <a:ext cx="1925700" cy="13422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10341449" y="6239545"/>
              <a:ext cx="1513800" cy="7425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11208310" y="5798270"/>
              <a:ext cx="1513800" cy="130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9378572" y="5953927"/>
              <a:ext cx="1339800" cy="115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51" name="Google Shape;251;p13"/>
          <p:cNvSpPr txBox="1"/>
          <p:nvPr/>
        </p:nvSpPr>
        <p:spPr>
          <a:xfrm>
            <a:off x="557200" y="1329225"/>
            <a:ext cx="619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4 levels in demo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one music track per level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52" name="Google Shape;252;p13"/>
          <p:cNvPicPr preferRelativeResize="0"/>
          <p:nvPr/>
        </p:nvPicPr>
        <p:blipFill rotWithShape="1">
          <a:blip r:embed="rId3">
            <a:alphaModFix/>
          </a:blip>
          <a:srcRect b="14845" l="18177" r="18285" t="21601"/>
          <a:stretch/>
        </p:blipFill>
        <p:spPr>
          <a:xfrm>
            <a:off x="563212" y="3323575"/>
            <a:ext cx="5148874" cy="28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3"/>
          <p:cNvPicPr preferRelativeResize="0"/>
          <p:nvPr/>
        </p:nvPicPr>
        <p:blipFill rotWithShape="1">
          <a:blip r:embed="rId4">
            <a:alphaModFix/>
          </a:blip>
          <a:srcRect b="5618" l="0" r="0" t="3908"/>
          <a:stretch/>
        </p:blipFill>
        <p:spPr>
          <a:xfrm>
            <a:off x="6903400" y="908050"/>
            <a:ext cx="3651077" cy="185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3"/>
          <p:cNvPicPr preferRelativeResize="0"/>
          <p:nvPr/>
        </p:nvPicPr>
        <p:blipFill rotWithShape="1">
          <a:blip r:embed="rId5">
            <a:alphaModFix/>
          </a:blip>
          <a:srcRect b="4840" l="0" r="0" t="2968"/>
          <a:stretch/>
        </p:blipFill>
        <p:spPr>
          <a:xfrm>
            <a:off x="6903400" y="2817180"/>
            <a:ext cx="3651077" cy="189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6">
            <a:alphaModFix/>
          </a:blip>
          <a:srcRect b="4508" l="0" r="0" t="2907"/>
          <a:stretch/>
        </p:blipFill>
        <p:spPr>
          <a:xfrm>
            <a:off x="6903400" y="4761448"/>
            <a:ext cx="3651077" cy="190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4"/>
          <p:cNvGrpSpPr/>
          <p:nvPr/>
        </p:nvGrpSpPr>
        <p:grpSpPr>
          <a:xfrm flipH="1" rot="10800000">
            <a:off x="36735" y="69627"/>
            <a:ext cx="891953" cy="832926"/>
            <a:chOff x="1420786" y="2049662"/>
            <a:chExt cx="1905729" cy="1782163"/>
          </a:xfrm>
        </p:grpSpPr>
        <p:sp>
          <p:nvSpPr>
            <p:cNvPr id="262" name="Google Shape;262;p14"/>
            <p:cNvSpPr/>
            <p:nvPr/>
          </p:nvSpPr>
          <p:spPr>
            <a:xfrm rot="-3646994">
              <a:off x="1586463" y="2346903"/>
              <a:ext cx="1377711" cy="118768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63" name="Google Shape;263;p14"/>
            <p:cNvCxnSpPr/>
            <p:nvPr/>
          </p:nvCxnSpPr>
          <p:spPr>
            <a:xfrm>
              <a:off x="1698262" y="2530920"/>
              <a:ext cx="16282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14"/>
            <p:cNvCxnSpPr/>
            <p:nvPr/>
          </p:nvCxnSpPr>
          <p:spPr>
            <a:xfrm flipH="1" rot="10800000">
              <a:off x="2583272" y="2535257"/>
              <a:ext cx="743243" cy="1282504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5" name="Google Shape;265;p14"/>
          <p:cNvSpPr txBox="1"/>
          <p:nvPr/>
        </p:nvSpPr>
        <p:spPr>
          <a:xfrm>
            <a:off x="927100" y="146050"/>
            <a:ext cx="361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14"/>
          <p:cNvGrpSpPr/>
          <p:nvPr/>
        </p:nvGrpSpPr>
        <p:grpSpPr>
          <a:xfrm rot="-3540000">
            <a:off x="8693150" y="4700588"/>
            <a:ext cx="4797425" cy="2689225"/>
            <a:chOff x="7925641" y="5738140"/>
            <a:chExt cx="4796493" cy="1370688"/>
          </a:xfrm>
        </p:grpSpPr>
        <p:sp>
          <p:nvSpPr>
            <p:cNvPr id="267" name="Google Shape;267;p14"/>
            <p:cNvSpPr/>
            <p:nvPr/>
          </p:nvSpPr>
          <p:spPr>
            <a:xfrm>
              <a:off x="7925641" y="5738140"/>
              <a:ext cx="1925755" cy="1342099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0341449" y="6239545"/>
              <a:ext cx="1513824" cy="74257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1208310" y="5798270"/>
              <a:ext cx="1513824" cy="130502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9378572" y="5953927"/>
              <a:ext cx="1339685" cy="115490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71" name="Google Shape;271;p14"/>
          <p:cNvSpPr txBox="1"/>
          <p:nvPr/>
        </p:nvSpPr>
        <p:spPr>
          <a:xfrm>
            <a:off x="277625" y="1010300"/>
            <a:ext cx="82413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-US" sz="2600">
                <a:solidFill>
                  <a:srgbClr val="FFFFFF"/>
                </a:solidFill>
              </a:rPr>
              <a:t>When should apples been spawned?</a:t>
            </a:r>
            <a:endParaRPr sz="26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n-US" sz="2000">
                <a:solidFill>
                  <a:srgbClr val="FFFFFF"/>
                </a:solidFill>
              </a:rPr>
              <a:t>At random times? ..NO!</a:t>
            </a:r>
            <a:endParaRPr sz="2000">
              <a:solidFill>
                <a:srgbClr val="FFFFFF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First thought...</a:t>
            </a:r>
            <a:endParaRPr sz="26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place apples in the scene one by one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extremely hard to synchronize with music</a:t>
            </a:r>
            <a:endParaRPr sz="20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Find the times automatically!</a:t>
            </a:r>
            <a:endParaRPr sz="26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Python library</a:t>
            </a:r>
            <a:r>
              <a:rPr lang="en-US" sz="2000">
                <a:solidFill>
                  <a:schemeClr val="lt1"/>
                </a:solidFill>
              </a:rPr>
              <a:t> finds the times of a song’s notes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too good to be true :(</a:t>
            </a:r>
            <a:endParaRPr sz="20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Back to manual ways...</a:t>
            </a:r>
            <a:endParaRPr sz="26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is there a manual but easy and fast way to place apples?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72" name="Google Shape;272;p14"/>
          <p:cNvPicPr preferRelativeResize="0"/>
          <p:nvPr/>
        </p:nvPicPr>
        <p:blipFill rotWithShape="1">
          <a:blip r:embed="rId4">
            <a:alphaModFix/>
          </a:blip>
          <a:srcRect b="14850" l="29481" r="29600" t="30390"/>
          <a:stretch/>
        </p:blipFill>
        <p:spPr>
          <a:xfrm>
            <a:off x="7313425" y="902500"/>
            <a:ext cx="3683477" cy="27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5"/>
          <p:cNvGrpSpPr/>
          <p:nvPr/>
        </p:nvGrpSpPr>
        <p:grpSpPr>
          <a:xfrm flipH="1" rot="10800000">
            <a:off x="36681" y="69564"/>
            <a:ext cx="891950" cy="832907"/>
            <a:chOff x="1420786" y="2049700"/>
            <a:chExt cx="1905876" cy="1782000"/>
          </a:xfrm>
        </p:grpSpPr>
        <p:sp>
          <p:nvSpPr>
            <p:cNvPr id="279" name="Google Shape;279;p15"/>
            <p:cNvSpPr/>
            <p:nvPr/>
          </p:nvSpPr>
          <p:spPr>
            <a:xfrm rot="-3646690">
              <a:off x="1586468" y="2346926"/>
              <a:ext cx="1377736" cy="118754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80" name="Google Shape;280;p15"/>
            <p:cNvCxnSpPr/>
            <p:nvPr/>
          </p:nvCxnSpPr>
          <p:spPr>
            <a:xfrm>
              <a:off x="1698262" y="2530920"/>
              <a:ext cx="1628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" name="Google Shape;281;p15"/>
            <p:cNvCxnSpPr/>
            <p:nvPr/>
          </p:nvCxnSpPr>
          <p:spPr>
            <a:xfrm flipH="1" rot="10800000">
              <a:off x="2583272" y="2535261"/>
              <a:ext cx="743100" cy="128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82" name="Google Shape;282;p15"/>
          <p:cNvSpPr txBox="1"/>
          <p:nvPr/>
        </p:nvSpPr>
        <p:spPr>
          <a:xfrm>
            <a:off x="927100" y="146050"/>
            <a:ext cx="496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 (</a:t>
            </a:r>
            <a:r>
              <a:rPr b="1" lang="en-US" sz="3200" u="sng">
                <a:solidFill>
                  <a:schemeClr val="lt1"/>
                </a:solidFill>
              </a:rPr>
              <a:t>2</a:t>
            </a:r>
            <a:r>
              <a:rPr b="1"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15"/>
          <p:cNvGrpSpPr/>
          <p:nvPr/>
        </p:nvGrpSpPr>
        <p:grpSpPr>
          <a:xfrm rot="-8319371">
            <a:off x="8905776" y="-287537"/>
            <a:ext cx="4797370" cy="2689359"/>
            <a:chOff x="7925641" y="5738140"/>
            <a:chExt cx="4796470" cy="1370787"/>
          </a:xfrm>
        </p:grpSpPr>
        <p:sp>
          <p:nvSpPr>
            <p:cNvPr id="284" name="Google Shape;284;p15"/>
            <p:cNvSpPr/>
            <p:nvPr/>
          </p:nvSpPr>
          <p:spPr>
            <a:xfrm>
              <a:off x="7925641" y="5738140"/>
              <a:ext cx="1925700" cy="13422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0341449" y="6239545"/>
              <a:ext cx="1513800" cy="7425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1208310" y="5798270"/>
              <a:ext cx="1513800" cy="130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9378572" y="5953927"/>
              <a:ext cx="1339800" cy="115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288" name="Google Shape;288;p15"/>
          <p:cNvSpPr txBox="1"/>
          <p:nvPr/>
        </p:nvSpPr>
        <p:spPr>
          <a:xfrm>
            <a:off x="262575" y="1000750"/>
            <a:ext cx="69420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Use of a C program </a:t>
            </a:r>
            <a:endParaRPr sz="26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listen to the music track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hit ENTER when it feels right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import times that ENTER was hit in Unity!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89" name="Google Shape;289;p15"/>
          <p:cNvPicPr preferRelativeResize="0"/>
          <p:nvPr/>
        </p:nvPicPr>
        <p:blipFill rotWithShape="1">
          <a:blip r:embed="rId3">
            <a:alphaModFix/>
          </a:blip>
          <a:srcRect b="43074" l="31307" r="55770" t="21816"/>
          <a:stretch/>
        </p:blipFill>
        <p:spPr>
          <a:xfrm>
            <a:off x="406075" y="3022925"/>
            <a:ext cx="2391298" cy="3654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15"/>
          <p:cNvGrpSpPr/>
          <p:nvPr/>
        </p:nvGrpSpPr>
        <p:grpSpPr>
          <a:xfrm>
            <a:off x="2926738" y="3376325"/>
            <a:ext cx="3508288" cy="2947800"/>
            <a:chOff x="2926738" y="3376325"/>
            <a:chExt cx="3508288" cy="2947800"/>
          </a:xfrm>
        </p:grpSpPr>
        <p:grpSp>
          <p:nvGrpSpPr>
            <p:cNvPr id="291" name="Google Shape;291;p15"/>
            <p:cNvGrpSpPr/>
            <p:nvPr/>
          </p:nvGrpSpPr>
          <p:grpSpPr>
            <a:xfrm>
              <a:off x="4226125" y="3376325"/>
              <a:ext cx="2208900" cy="2947800"/>
              <a:chOff x="4226100" y="3323725"/>
              <a:chExt cx="2208900" cy="2947800"/>
            </a:xfrm>
          </p:grpSpPr>
          <p:sp>
            <p:nvSpPr>
              <p:cNvPr id="292" name="Google Shape;292;p15"/>
              <p:cNvSpPr/>
              <p:nvPr/>
            </p:nvSpPr>
            <p:spPr>
              <a:xfrm>
                <a:off x="4226100" y="3323725"/>
                <a:ext cx="2208900" cy="2947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5"/>
              <p:cNvSpPr txBox="1"/>
              <p:nvPr/>
            </p:nvSpPr>
            <p:spPr>
              <a:xfrm>
                <a:off x="4313700" y="3512425"/>
                <a:ext cx="2033700" cy="257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{ 0.000f, 0.579f, 0.928f, 1.050f, 1.318f, 1.436f, 1.784f, 2.160f, 2.934f, 3.496f, 3.904f, 4.023f, 4.284f, 4.399f, 4.755f, 5.145f }</a:t>
                </a:r>
                <a:endParaRPr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294" name="Google Shape;294;p15"/>
            <p:cNvSpPr/>
            <p:nvPr/>
          </p:nvSpPr>
          <p:spPr>
            <a:xfrm>
              <a:off x="2926738" y="4557725"/>
              <a:ext cx="1170000" cy="585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6564388" y="3463725"/>
            <a:ext cx="4982864" cy="2773000"/>
            <a:chOff x="6564388" y="3463725"/>
            <a:chExt cx="4982864" cy="2773000"/>
          </a:xfrm>
        </p:grpSpPr>
        <p:pic>
          <p:nvPicPr>
            <p:cNvPr id="296" name="Google Shape;296;p15"/>
            <p:cNvPicPr preferRelativeResize="0"/>
            <p:nvPr/>
          </p:nvPicPr>
          <p:blipFill rotWithShape="1">
            <a:blip r:embed="rId4">
              <a:alphaModFix/>
            </a:blip>
            <a:srcRect b="14850" l="29481" r="29600" t="30390"/>
            <a:stretch/>
          </p:blipFill>
          <p:spPr>
            <a:xfrm>
              <a:off x="7863775" y="3463725"/>
              <a:ext cx="3683477" cy="277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15"/>
            <p:cNvSpPr/>
            <p:nvPr/>
          </p:nvSpPr>
          <p:spPr>
            <a:xfrm>
              <a:off x="6564388" y="4557725"/>
              <a:ext cx="1170000" cy="585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6"/>
          <p:cNvGrpSpPr/>
          <p:nvPr/>
        </p:nvGrpSpPr>
        <p:grpSpPr>
          <a:xfrm flipH="1" rot="10800000">
            <a:off x="36681" y="69564"/>
            <a:ext cx="891950" cy="832907"/>
            <a:chOff x="1420786" y="2049700"/>
            <a:chExt cx="1905876" cy="1782000"/>
          </a:xfrm>
        </p:grpSpPr>
        <p:sp>
          <p:nvSpPr>
            <p:cNvPr id="304" name="Google Shape;304;p16"/>
            <p:cNvSpPr/>
            <p:nvPr/>
          </p:nvSpPr>
          <p:spPr>
            <a:xfrm rot="-3646690">
              <a:off x="1586468" y="2346926"/>
              <a:ext cx="1377736" cy="118754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305" name="Google Shape;305;p16"/>
            <p:cNvCxnSpPr/>
            <p:nvPr/>
          </p:nvCxnSpPr>
          <p:spPr>
            <a:xfrm>
              <a:off x="1698262" y="2530920"/>
              <a:ext cx="1628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" name="Google Shape;306;p16"/>
            <p:cNvCxnSpPr/>
            <p:nvPr/>
          </p:nvCxnSpPr>
          <p:spPr>
            <a:xfrm flipH="1" rot="10800000">
              <a:off x="2583272" y="2535261"/>
              <a:ext cx="743100" cy="128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7" name="Google Shape;307;p16"/>
          <p:cNvSpPr txBox="1"/>
          <p:nvPr/>
        </p:nvSpPr>
        <p:spPr>
          <a:xfrm>
            <a:off x="927100" y="146050"/>
            <a:ext cx="496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lt1"/>
                </a:solidFill>
              </a:rPr>
              <a:t>Implementation (3)</a:t>
            </a:r>
            <a:endParaRPr b="1" sz="3200" u="sng">
              <a:solidFill>
                <a:schemeClr val="lt1"/>
              </a:solidFill>
            </a:endParaRPr>
          </a:p>
        </p:txBody>
      </p:sp>
      <p:grpSp>
        <p:nvGrpSpPr>
          <p:cNvPr id="308" name="Google Shape;308;p16"/>
          <p:cNvGrpSpPr/>
          <p:nvPr/>
        </p:nvGrpSpPr>
        <p:grpSpPr>
          <a:xfrm rot="-8319371">
            <a:off x="8905776" y="-287537"/>
            <a:ext cx="4797370" cy="2689359"/>
            <a:chOff x="7925641" y="5738140"/>
            <a:chExt cx="4796470" cy="1370787"/>
          </a:xfrm>
        </p:grpSpPr>
        <p:sp>
          <p:nvSpPr>
            <p:cNvPr id="309" name="Google Shape;309;p16"/>
            <p:cNvSpPr/>
            <p:nvPr/>
          </p:nvSpPr>
          <p:spPr>
            <a:xfrm>
              <a:off x="7925641" y="5738140"/>
              <a:ext cx="1925700" cy="13422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10341449" y="6239545"/>
              <a:ext cx="1513800" cy="7425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11208310" y="5798270"/>
              <a:ext cx="1513800" cy="130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9378572" y="5953927"/>
              <a:ext cx="1339800" cy="115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13" name="Google Shape;313;p16"/>
          <p:cNvSpPr txBox="1"/>
          <p:nvPr/>
        </p:nvSpPr>
        <p:spPr>
          <a:xfrm>
            <a:off x="262575" y="1000750"/>
            <a:ext cx="8778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What about the position of the apples?</a:t>
            </a:r>
            <a:r>
              <a:rPr lang="en-US" sz="2600">
                <a:solidFill>
                  <a:schemeClr val="lt1"/>
                </a:solidFill>
              </a:rPr>
              <a:t> 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Also, what about the rotten apples?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Both of these questions affect the game difficulty.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314" name="Google Shape;3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600" y="2963650"/>
            <a:ext cx="3991576" cy="338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16"/>
          <p:cNvGrpSpPr/>
          <p:nvPr/>
        </p:nvGrpSpPr>
        <p:grpSpPr>
          <a:xfrm>
            <a:off x="927087" y="2963662"/>
            <a:ext cx="3683477" cy="3666363"/>
            <a:chOff x="6792200" y="2897162"/>
            <a:chExt cx="3683477" cy="3666363"/>
          </a:xfrm>
        </p:grpSpPr>
        <p:pic>
          <p:nvPicPr>
            <p:cNvPr id="316" name="Google Shape;316;p16"/>
            <p:cNvPicPr preferRelativeResize="0"/>
            <p:nvPr/>
          </p:nvPicPr>
          <p:blipFill rotWithShape="1">
            <a:blip r:embed="rId4">
              <a:alphaModFix/>
            </a:blip>
            <a:srcRect b="14860" l="29481" r="29600" t="24037"/>
            <a:stretch/>
          </p:blipFill>
          <p:spPr>
            <a:xfrm>
              <a:off x="6792200" y="2897162"/>
              <a:ext cx="3683477" cy="3094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7" name="Google Shape;317;p16"/>
            <p:cNvGrpSpPr/>
            <p:nvPr/>
          </p:nvGrpSpPr>
          <p:grpSpPr>
            <a:xfrm>
              <a:off x="6792238" y="6070925"/>
              <a:ext cx="3683400" cy="492600"/>
              <a:chOff x="6792238" y="6070925"/>
              <a:chExt cx="3683400" cy="492600"/>
            </a:xfrm>
          </p:grpSpPr>
          <p:cxnSp>
            <p:nvCxnSpPr>
              <p:cNvPr id="318" name="Google Shape;318;p16"/>
              <p:cNvCxnSpPr/>
              <p:nvPr/>
            </p:nvCxnSpPr>
            <p:spPr>
              <a:xfrm>
                <a:off x="6792238" y="6156125"/>
                <a:ext cx="36834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319" name="Google Shape;319;p16"/>
              <p:cNvSpPr txBox="1"/>
              <p:nvPr/>
            </p:nvSpPr>
            <p:spPr>
              <a:xfrm>
                <a:off x="8444488" y="6070925"/>
                <a:ext cx="3789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>
                    <a:solidFill>
                      <a:schemeClr val="lt1"/>
                    </a:solidFill>
                  </a:rPr>
                  <a:t>x</a:t>
                </a:r>
                <a:endParaRPr sz="2600">
                  <a:solidFill>
                    <a:schemeClr val="lt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17"/>
          <p:cNvGrpSpPr/>
          <p:nvPr/>
        </p:nvGrpSpPr>
        <p:grpSpPr>
          <a:xfrm flipH="1" rot="10800000">
            <a:off x="36681" y="69564"/>
            <a:ext cx="891950" cy="832907"/>
            <a:chOff x="1420786" y="2049700"/>
            <a:chExt cx="1905876" cy="1782000"/>
          </a:xfrm>
        </p:grpSpPr>
        <p:sp>
          <p:nvSpPr>
            <p:cNvPr id="326" name="Google Shape;326;p17"/>
            <p:cNvSpPr/>
            <p:nvPr/>
          </p:nvSpPr>
          <p:spPr>
            <a:xfrm rot="-3646690">
              <a:off x="1586468" y="2346926"/>
              <a:ext cx="1377736" cy="118754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327" name="Google Shape;327;p17"/>
            <p:cNvCxnSpPr/>
            <p:nvPr/>
          </p:nvCxnSpPr>
          <p:spPr>
            <a:xfrm>
              <a:off x="1698262" y="2530920"/>
              <a:ext cx="1628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17"/>
            <p:cNvCxnSpPr/>
            <p:nvPr/>
          </p:nvCxnSpPr>
          <p:spPr>
            <a:xfrm flipH="1" rot="10800000">
              <a:off x="2583272" y="2535261"/>
              <a:ext cx="743100" cy="128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29" name="Google Shape;329;p17"/>
          <p:cNvSpPr txBox="1"/>
          <p:nvPr/>
        </p:nvSpPr>
        <p:spPr>
          <a:xfrm>
            <a:off x="927100" y="146050"/>
            <a:ext cx="496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lt1"/>
                </a:solidFill>
              </a:rPr>
              <a:t>Implementation (4)</a:t>
            </a:r>
            <a:endParaRPr b="1" sz="3200" u="sng">
              <a:solidFill>
                <a:schemeClr val="lt1"/>
              </a:solidFill>
            </a:endParaRPr>
          </a:p>
        </p:txBody>
      </p:sp>
      <p:grpSp>
        <p:nvGrpSpPr>
          <p:cNvPr id="330" name="Google Shape;330;p17"/>
          <p:cNvGrpSpPr/>
          <p:nvPr/>
        </p:nvGrpSpPr>
        <p:grpSpPr>
          <a:xfrm rot="-8319371">
            <a:off x="8905776" y="-287537"/>
            <a:ext cx="4797370" cy="2689359"/>
            <a:chOff x="7925641" y="5738140"/>
            <a:chExt cx="4796470" cy="1370787"/>
          </a:xfrm>
        </p:grpSpPr>
        <p:sp>
          <p:nvSpPr>
            <p:cNvPr id="331" name="Google Shape;331;p17"/>
            <p:cNvSpPr/>
            <p:nvPr/>
          </p:nvSpPr>
          <p:spPr>
            <a:xfrm>
              <a:off x="7925641" y="5738140"/>
              <a:ext cx="1925700" cy="13422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10341449" y="6239545"/>
              <a:ext cx="1513800" cy="7425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11208310" y="5798270"/>
              <a:ext cx="1513800" cy="130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9378572" y="5953927"/>
              <a:ext cx="1339800" cy="115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id="335" name="Google Shape;3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975" y="4326150"/>
            <a:ext cx="2559849" cy="2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7"/>
          <p:cNvSpPr txBox="1"/>
          <p:nvPr/>
        </p:nvSpPr>
        <p:spPr>
          <a:xfrm>
            <a:off x="262575" y="1000750"/>
            <a:ext cx="72438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Increasing difficulty inside a level!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A</a:t>
            </a:r>
            <a:r>
              <a:rPr lang="en-US" sz="2600">
                <a:solidFill>
                  <a:schemeClr val="lt1"/>
                </a:solidFill>
              </a:rPr>
              <a:t>bout the position of the apples</a:t>
            </a:r>
            <a:endParaRPr sz="26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pick |Δx| at random from [L,U]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L and U are increased over time within a level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U is also affected by Δt between 2 consecutive apples</a:t>
            </a:r>
            <a:endParaRPr sz="20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US" sz="2600">
                <a:solidFill>
                  <a:schemeClr val="lt1"/>
                </a:solidFill>
              </a:rPr>
              <a:t>About the rotten apples</a:t>
            </a:r>
            <a:endParaRPr sz="26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rotten apples appear next to apples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the probability for one to appear rises over time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-US" sz="2000">
                <a:solidFill>
                  <a:schemeClr val="lt1"/>
                </a:solidFill>
              </a:rPr>
              <a:t>over time, they appear more likely in the center</a:t>
            </a:r>
            <a:endParaRPr sz="2000">
              <a:solidFill>
                <a:schemeClr val="lt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</a:pPr>
            <a:r>
              <a:rPr lang="en-US" sz="1800">
                <a:solidFill>
                  <a:schemeClr val="lt1"/>
                </a:solidFill>
              </a:rPr>
              <a:t>they are harder to avoid than these on the edges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506500" y="1171688"/>
            <a:ext cx="3286800" cy="3154463"/>
            <a:chOff x="7198425" y="1171688"/>
            <a:chExt cx="3286800" cy="3154463"/>
          </a:xfrm>
        </p:grpSpPr>
        <p:pic>
          <p:nvPicPr>
            <p:cNvPr id="338" name="Google Shape;338;p17"/>
            <p:cNvPicPr preferRelativeResize="0"/>
            <p:nvPr/>
          </p:nvPicPr>
          <p:blipFill rotWithShape="1">
            <a:blip r:embed="rId4">
              <a:alphaModFix/>
            </a:blip>
            <a:srcRect b="43839" l="52048" r="32968" t="34145"/>
            <a:stretch/>
          </p:blipFill>
          <p:spPr>
            <a:xfrm>
              <a:off x="7295100" y="1171688"/>
              <a:ext cx="3093451" cy="25568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9" name="Google Shape;339;p17"/>
            <p:cNvCxnSpPr/>
            <p:nvPr/>
          </p:nvCxnSpPr>
          <p:spPr>
            <a:xfrm>
              <a:off x="7198425" y="3909750"/>
              <a:ext cx="328680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340" name="Google Shape;340;p17"/>
            <p:cNvSpPr txBox="1"/>
            <p:nvPr/>
          </p:nvSpPr>
          <p:spPr>
            <a:xfrm>
              <a:off x="8652375" y="3833550"/>
              <a:ext cx="37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lt1"/>
                  </a:solidFill>
                </a:rPr>
                <a:t>x</a:t>
              </a:r>
              <a:endParaRPr sz="2600">
                <a:solidFill>
                  <a:schemeClr val="lt1"/>
                </a:solidFill>
              </a:endParaRPr>
            </a:p>
          </p:txBody>
        </p:sp>
        <p:sp>
          <p:nvSpPr>
            <p:cNvPr id="341" name="Google Shape;341;p17"/>
            <p:cNvSpPr txBox="1"/>
            <p:nvPr/>
          </p:nvSpPr>
          <p:spPr>
            <a:xfrm>
              <a:off x="8728575" y="2189250"/>
              <a:ext cx="535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Δ</a:t>
              </a:r>
              <a:r>
                <a:rPr lang="en-US" sz="1800">
                  <a:solidFill>
                    <a:schemeClr val="dk1"/>
                  </a:solidFill>
                </a:rPr>
                <a:t>x</a:t>
              </a:r>
              <a:endParaRPr sz="1800">
                <a:solidFill>
                  <a:schemeClr val="dk1"/>
                </a:solidFill>
              </a:endParaRPr>
            </a:p>
          </p:txBody>
        </p:sp>
        <p:cxnSp>
          <p:nvCxnSpPr>
            <p:cNvPr id="342" name="Google Shape;342;p17"/>
            <p:cNvCxnSpPr/>
            <p:nvPr/>
          </p:nvCxnSpPr>
          <p:spPr>
            <a:xfrm>
              <a:off x="8728575" y="2193425"/>
              <a:ext cx="535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18"/>
          <p:cNvGrpSpPr/>
          <p:nvPr/>
        </p:nvGrpSpPr>
        <p:grpSpPr>
          <a:xfrm flipH="1" rot="10800000">
            <a:off x="36681" y="69564"/>
            <a:ext cx="891950" cy="832907"/>
            <a:chOff x="1420786" y="2049700"/>
            <a:chExt cx="1905876" cy="1782000"/>
          </a:xfrm>
        </p:grpSpPr>
        <p:sp>
          <p:nvSpPr>
            <p:cNvPr id="349" name="Google Shape;349;p18"/>
            <p:cNvSpPr/>
            <p:nvPr/>
          </p:nvSpPr>
          <p:spPr>
            <a:xfrm rot="-3646690">
              <a:off x="1586468" y="2346926"/>
              <a:ext cx="1377736" cy="118754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350" name="Google Shape;350;p18"/>
            <p:cNvCxnSpPr/>
            <p:nvPr/>
          </p:nvCxnSpPr>
          <p:spPr>
            <a:xfrm>
              <a:off x="1698262" y="2530920"/>
              <a:ext cx="1628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1" name="Google Shape;351;p18"/>
            <p:cNvCxnSpPr/>
            <p:nvPr/>
          </p:nvCxnSpPr>
          <p:spPr>
            <a:xfrm flipH="1" rot="10800000">
              <a:off x="2583272" y="2535261"/>
              <a:ext cx="743100" cy="128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2" name="Google Shape;352;p18"/>
          <p:cNvSpPr txBox="1"/>
          <p:nvPr/>
        </p:nvSpPr>
        <p:spPr>
          <a:xfrm>
            <a:off x="927100" y="146050"/>
            <a:ext cx="4421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    </a:t>
            </a:r>
            <a:r>
              <a:rPr b="1" lang="en-US" sz="3200" u="sng">
                <a:solidFill>
                  <a:schemeClr val="lt1"/>
                </a:solidFill>
              </a:rPr>
              <a:t>Progress 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18"/>
          <p:cNvGrpSpPr/>
          <p:nvPr/>
        </p:nvGrpSpPr>
        <p:grpSpPr>
          <a:xfrm rot="10800000">
            <a:off x="7452995" y="-802118"/>
            <a:ext cx="4795990" cy="2689484"/>
            <a:chOff x="7925641" y="5738140"/>
            <a:chExt cx="4796470" cy="1370787"/>
          </a:xfrm>
        </p:grpSpPr>
        <p:sp>
          <p:nvSpPr>
            <p:cNvPr id="354" name="Google Shape;354;p18"/>
            <p:cNvSpPr/>
            <p:nvPr/>
          </p:nvSpPr>
          <p:spPr>
            <a:xfrm>
              <a:off x="7925641" y="5738140"/>
              <a:ext cx="1925700" cy="13422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0341449" y="6239545"/>
              <a:ext cx="1513800" cy="7425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1208310" y="5798270"/>
              <a:ext cx="1513800" cy="130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9378572" y="5953927"/>
              <a:ext cx="1339800" cy="115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pic>
        <p:nvPicPr>
          <p:cNvPr id="358" name="Google Shape;358;p18"/>
          <p:cNvPicPr preferRelativeResize="0"/>
          <p:nvPr/>
        </p:nvPicPr>
        <p:blipFill rotWithShape="1">
          <a:blip r:embed="rId3">
            <a:alphaModFix/>
          </a:blip>
          <a:srcRect b="13141" l="23915" r="23968" t="18124"/>
          <a:stretch/>
        </p:blipFill>
        <p:spPr>
          <a:xfrm>
            <a:off x="379563" y="1093988"/>
            <a:ext cx="3022546" cy="2242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18"/>
          <p:cNvGrpSpPr/>
          <p:nvPr/>
        </p:nvGrpSpPr>
        <p:grpSpPr>
          <a:xfrm>
            <a:off x="379575" y="2197625"/>
            <a:ext cx="4795973" cy="4028020"/>
            <a:chOff x="379575" y="2197625"/>
            <a:chExt cx="4795973" cy="4028020"/>
          </a:xfrm>
        </p:grpSpPr>
        <p:pic>
          <p:nvPicPr>
            <p:cNvPr id="360" name="Google Shape;36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575" y="3527913"/>
              <a:ext cx="4795973" cy="269773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1" name="Google Shape;361;p18"/>
            <p:cNvCxnSpPr/>
            <p:nvPr/>
          </p:nvCxnSpPr>
          <p:spPr>
            <a:xfrm flipH="1" rot="-5400000">
              <a:off x="3288250" y="2458925"/>
              <a:ext cx="1138800" cy="616200"/>
            </a:xfrm>
            <a:prstGeom prst="curvedConnector3">
              <a:avLst>
                <a:gd fmla="val 8235" name="adj1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2" name="Google Shape;362;p18"/>
          <p:cNvGrpSpPr/>
          <p:nvPr/>
        </p:nvGrpSpPr>
        <p:grpSpPr>
          <a:xfrm>
            <a:off x="5348200" y="2882750"/>
            <a:ext cx="6546152" cy="3097400"/>
            <a:chOff x="5348200" y="2882750"/>
            <a:chExt cx="6546152" cy="3097400"/>
          </a:xfrm>
        </p:grpSpPr>
        <p:pic>
          <p:nvPicPr>
            <p:cNvPr id="363" name="Google Shape;36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87850" y="2882750"/>
              <a:ext cx="5506502" cy="3097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4" name="Google Shape;364;p18"/>
            <p:cNvCxnSpPr/>
            <p:nvPr/>
          </p:nvCxnSpPr>
          <p:spPr>
            <a:xfrm flipH="1" rot="10800000">
              <a:off x="5348200" y="4347800"/>
              <a:ext cx="867000" cy="428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5" name="Google Shape;365;p18"/>
          <p:cNvGrpSpPr/>
          <p:nvPr/>
        </p:nvGrpSpPr>
        <p:grpSpPr>
          <a:xfrm>
            <a:off x="5545300" y="932750"/>
            <a:ext cx="1907700" cy="1826250"/>
            <a:chOff x="5545300" y="932750"/>
            <a:chExt cx="1907700" cy="1826250"/>
          </a:xfrm>
        </p:grpSpPr>
        <p:cxnSp>
          <p:nvCxnSpPr>
            <p:cNvPr id="366" name="Google Shape;366;p18"/>
            <p:cNvCxnSpPr/>
            <p:nvPr/>
          </p:nvCxnSpPr>
          <p:spPr>
            <a:xfrm flipH="1" rot="5400000">
              <a:off x="6369600" y="2261750"/>
              <a:ext cx="664200" cy="3303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7" name="Google Shape;367;p18"/>
            <p:cNvSpPr/>
            <p:nvPr/>
          </p:nvSpPr>
          <p:spPr>
            <a:xfrm>
              <a:off x="5545300" y="932750"/>
              <a:ext cx="1907700" cy="1038300"/>
            </a:xfrm>
            <a:prstGeom prst="rect">
              <a:avLst/>
            </a:prstGeom>
            <a:solidFill>
              <a:srgbClr val="FF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</a:rPr>
                <a:t>Today’s DEMO !!!</a:t>
              </a:r>
              <a:endParaRPr sz="24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19"/>
          <p:cNvCxnSpPr/>
          <p:nvPr/>
        </p:nvCxnSpPr>
        <p:spPr>
          <a:xfrm>
            <a:off x="0" y="685800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p19"/>
          <p:cNvSpPr/>
          <p:nvPr/>
        </p:nvSpPr>
        <p:spPr>
          <a:xfrm>
            <a:off x="4573588" y="4286250"/>
            <a:ext cx="3044825" cy="2625725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6500813" y="5257800"/>
            <a:ext cx="1925638" cy="1658938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8809038" y="5614988"/>
            <a:ext cx="1514475" cy="1304925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9742488" y="5607050"/>
            <a:ext cx="1514475" cy="1304925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7913688" y="5762625"/>
            <a:ext cx="1338263" cy="1154113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10814050" y="6308725"/>
            <a:ext cx="708025" cy="611188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9" name="Google Shape;379;p19"/>
          <p:cNvSpPr/>
          <p:nvPr/>
        </p:nvSpPr>
        <p:spPr>
          <a:xfrm flipH="1">
            <a:off x="3592513" y="5257800"/>
            <a:ext cx="1927225" cy="1658938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0" name="Google Shape;380;p19"/>
          <p:cNvSpPr/>
          <p:nvPr/>
        </p:nvSpPr>
        <p:spPr>
          <a:xfrm flipH="1">
            <a:off x="1697038" y="5614988"/>
            <a:ext cx="1512888" cy="1304925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1" name="Google Shape;381;p19"/>
          <p:cNvSpPr/>
          <p:nvPr/>
        </p:nvSpPr>
        <p:spPr>
          <a:xfrm flipH="1">
            <a:off x="763588" y="5607050"/>
            <a:ext cx="1512888" cy="1304925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2" name="Google Shape;382;p19"/>
          <p:cNvSpPr/>
          <p:nvPr/>
        </p:nvSpPr>
        <p:spPr>
          <a:xfrm flipH="1">
            <a:off x="2767013" y="5762625"/>
            <a:ext cx="1339850" cy="1154113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3" name="Google Shape;383;p19"/>
          <p:cNvSpPr/>
          <p:nvPr/>
        </p:nvSpPr>
        <p:spPr>
          <a:xfrm flipH="1">
            <a:off x="496888" y="6308725"/>
            <a:ext cx="709613" cy="611188"/>
          </a:xfrm>
          <a:prstGeom prst="triangle">
            <a:avLst>
              <a:gd fmla="val 50000" name="adj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4" name="Google Shape;384;p19"/>
          <p:cNvSpPr txBox="1"/>
          <p:nvPr/>
        </p:nvSpPr>
        <p:spPr>
          <a:xfrm>
            <a:off x="2427288" y="2655888"/>
            <a:ext cx="7377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</a:rPr>
              <a:t>Thank you </a:t>
            </a:r>
            <a:endParaRPr b="1" sz="4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Yahei"/>
              <a:buNone/>
            </a:pPr>
            <a:r>
              <a:t/>
            </a:r>
            <a:endParaRPr b="1" sz="2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</a:rPr>
              <a:t>Any questions?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385" name="Google Shape;385;p19"/>
          <p:cNvSpPr txBox="1"/>
          <p:nvPr/>
        </p:nvSpPr>
        <p:spPr>
          <a:xfrm>
            <a:off x="3294063" y="2293938"/>
            <a:ext cx="1279525" cy="221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00"/>
              <a:buFont typeface="Arial"/>
              <a:buNone/>
            </a:pPr>
            <a:r>
              <a:rPr b="1" lang="en-US" sz="1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</a:t>
            </a:r>
            <a:endParaRPr b="1" sz="1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9"/>
          <p:cNvSpPr txBox="1"/>
          <p:nvPr/>
        </p:nvSpPr>
        <p:spPr>
          <a:xfrm>
            <a:off x="7672388" y="2293938"/>
            <a:ext cx="1279525" cy="221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00"/>
              <a:buFont typeface="Arial"/>
              <a:buNone/>
            </a:pPr>
            <a:r>
              <a:rPr b="1" lang="en-US" sz="1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b="1" sz="1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9"/>
          <p:cNvSpPr/>
          <p:nvPr/>
        </p:nvSpPr>
        <p:spPr>
          <a:xfrm rot="2700000">
            <a:off x="5717381" y="3509169"/>
            <a:ext cx="144463" cy="142875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8" name="Google Shape;388;p19"/>
          <p:cNvSpPr/>
          <p:nvPr/>
        </p:nvSpPr>
        <p:spPr>
          <a:xfrm rot="2700000">
            <a:off x="6026944" y="3509169"/>
            <a:ext cx="144463" cy="142875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9" name="Google Shape;389;p19"/>
          <p:cNvSpPr/>
          <p:nvPr/>
        </p:nvSpPr>
        <p:spPr>
          <a:xfrm rot="2700000">
            <a:off x="6337300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0" name="Google Shape;390;p19"/>
          <p:cNvSpPr/>
          <p:nvPr/>
        </p:nvSpPr>
        <p:spPr>
          <a:xfrm rot="2700000">
            <a:off x="6646863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1" name="Google Shape;391;p19"/>
          <p:cNvSpPr/>
          <p:nvPr/>
        </p:nvSpPr>
        <p:spPr>
          <a:xfrm rot="2700000">
            <a:off x="6956425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2" name="Google Shape;392;p19"/>
          <p:cNvSpPr/>
          <p:nvPr/>
        </p:nvSpPr>
        <p:spPr>
          <a:xfrm rot="2700000">
            <a:off x="7265988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3" name="Google Shape;393;p19"/>
          <p:cNvSpPr/>
          <p:nvPr/>
        </p:nvSpPr>
        <p:spPr>
          <a:xfrm rot="2700000">
            <a:off x="7576344" y="3509169"/>
            <a:ext cx="144463" cy="142875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4" name="Google Shape;394;p19"/>
          <p:cNvSpPr/>
          <p:nvPr/>
        </p:nvSpPr>
        <p:spPr>
          <a:xfrm rot="2700000">
            <a:off x="4787900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5" name="Google Shape;395;p19"/>
          <p:cNvSpPr/>
          <p:nvPr/>
        </p:nvSpPr>
        <p:spPr>
          <a:xfrm rot="2700000">
            <a:off x="5097463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6" name="Google Shape;396;p19"/>
          <p:cNvSpPr/>
          <p:nvPr/>
        </p:nvSpPr>
        <p:spPr>
          <a:xfrm rot="2700000">
            <a:off x="5407819" y="3509169"/>
            <a:ext cx="144463" cy="142875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7" name="Google Shape;397;p19"/>
          <p:cNvSpPr/>
          <p:nvPr/>
        </p:nvSpPr>
        <p:spPr>
          <a:xfrm rot="2700000">
            <a:off x="4478338" y="3508375"/>
            <a:ext cx="144463" cy="144463"/>
          </a:xfrm>
          <a:prstGeom prst="rect">
            <a:avLst/>
          </a:prstGeom>
          <a:solidFill>
            <a:schemeClr val="lt1">
              <a:alpha val="2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Yahei"/>
              <a:buNone/>
            </a:pPr>
            <a:r>
              <a:t/>
            </a:r>
            <a:endParaRPr sz="1800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98" name="Google Shape;398;p19"/>
          <p:cNvGrpSpPr/>
          <p:nvPr/>
        </p:nvGrpSpPr>
        <p:grpSpPr>
          <a:xfrm>
            <a:off x="6275388" y="1260475"/>
            <a:ext cx="1165225" cy="1165225"/>
            <a:chOff x="5279000" y="1156570"/>
            <a:chExt cx="864613" cy="864613"/>
          </a:xfrm>
        </p:grpSpPr>
        <p:sp>
          <p:nvSpPr>
            <p:cNvPr id="399" name="Google Shape;399;p19"/>
            <p:cNvSpPr/>
            <p:nvPr/>
          </p:nvSpPr>
          <p:spPr>
            <a:xfrm>
              <a:off x="5279000" y="1156570"/>
              <a:ext cx="864613" cy="864613"/>
            </a:xfrm>
            <a:prstGeom prst="ellipse">
              <a:avLst/>
            </a:prstGeom>
            <a:solidFill>
              <a:schemeClr val="lt1">
                <a:alpha val="1294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400124" y="1273923"/>
              <a:ext cx="629907" cy="629907"/>
            </a:xfrm>
            <a:prstGeom prst="ellipse">
              <a:avLst/>
            </a:prstGeom>
            <a:solidFill>
              <a:schemeClr val="lt1">
                <a:alpha val="2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icrosoft Yahei"/>
                <a:buNone/>
              </a:pPr>
              <a:r>
                <a:rPr b="1" lang="en-US" sz="2800" strike="noStrike">
                  <a:solidFill>
                    <a:schemeClr val="lt1"/>
                  </a:solidFill>
                </a:rPr>
                <a:t>O</a:t>
              </a:r>
              <a:endParaRPr b="1" sz="2800" strike="noStrike">
                <a:solidFill>
                  <a:schemeClr val="lt1"/>
                </a:solidFill>
              </a:endParaRPr>
            </a:p>
          </p:txBody>
        </p:sp>
      </p:grpSp>
      <p:sp>
        <p:nvSpPr>
          <p:cNvPr id="401" name="Google Shape;401;p19"/>
          <p:cNvSpPr txBox="1"/>
          <p:nvPr/>
        </p:nvSpPr>
        <p:spPr>
          <a:xfrm>
            <a:off x="4851400" y="1581150"/>
            <a:ext cx="135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icrosoft Yahei"/>
              <a:buNone/>
            </a:pPr>
            <a:r>
              <a:rPr lang="en-US" sz="3000">
                <a:solidFill>
                  <a:schemeClr val="lt1"/>
                </a:solidFill>
              </a:rPr>
              <a:t>Team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4"/>
          <p:cNvGrpSpPr/>
          <p:nvPr/>
        </p:nvGrpSpPr>
        <p:grpSpPr>
          <a:xfrm>
            <a:off x="7926387" y="4418013"/>
            <a:ext cx="4795837" cy="2689225"/>
            <a:chOff x="7925641" y="5738140"/>
            <a:chExt cx="4796493" cy="1370688"/>
          </a:xfrm>
        </p:grpSpPr>
        <p:sp>
          <p:nvSpPr>
            <p:cNvPr id="72" name="Google Shape;72;p4"/>
            <p:cNvSpPr/>
            <p:nvPr/>
          </p:nvSpPr>
          <p:spPr>
            <a:xfrm>
              <a:off x="7925641" y="5738140"/>
              <a:ext cx="1925755" cy="1342099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341449" y="6239545"/>
              <a:ext cx="1513824" cy="74257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1208310" y="5798270"/>
              <a:ext cx="1513824" cy="130502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378572" y="5953927"/>
              <a:ext cx="1339685" cy="115490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76" name="Google Shape;76;p4"/>
          <p:cNvGrpSpPr/>
          <p:nvPr/>
        </p:nvGrpSpPr>
        <p:grpSpPr>
          <a:xfrm flipH="1" rot="10800000">
            <a:off x="36735" y="69627"/>
            <a:ext cx="891953" cy="832926"/>
            <a:chOff x="1420786" y="2049662"/>
            <a:chExt cx="1905729" cy="1782163"/>
          </a:xfrm>
        </p:grpSpPr>
        <p:sp>
          <p:nvSpPr>
            <p:cNvPr id="77" name="Google Shape;77;p4"/>
            <p:cNvSpPr/>
            <p:nvPr/>
          </p:nvSpPr>
          <p:spPr>
            <a:xfrm rot="-3646994">
              <a:off x="1586463" y="2346903"/>
              <a:ext cx="1377711" cy="118768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78" name="Google Shape;78;p4"/>
            <p:cNvCxnSpPr/>
            <p:nvPr/>
          </p:nvCxnSpPr>
          <p:spPr>
            <a:xfrm>
              <a:off x="1698262" y="2530920"/>
              <a:ext cx="16282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4"/>
            <p:cNvCxnSpPr/>
            <p:nvPr/>
          </p:nvCxnSpPr>
          <p:spPr>
            <a:xfrm flipH="1" rot="10800000">
              <a:off x="2583272" y="2535257"/>
              <a:ext cx="743243" cy="1282504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0" name="Google Shape;80;p4"/>
          <p:cNvSpPr txBox="1"/>
          <p:nvPr/>
        </p:nvSpPr>
        <p:spPr>
          <a:xfrm>
            <a:off x="927100" y="146050"/>
            <a:ext cx="26114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Idea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 txBox="1"/>
          <p:nvPr/>
        </p:nvSpPr>
        <p:spPr>
          <a:xfrm>
            <a:off x="661669" y="1507490"/>
            <a:ext cx="664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Collect the more apples you can by remaining in the rhythm of music and recreating the beat. 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Avoid the rotten ones.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Achieve the biggest highscore.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descr="llama" id="82" name="Google Shape;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20000">
            <a:off x="7143750" y="520700"/>
            <a:ext cx="3489325" cy="3489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lama" id="83" name="Google Shape;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20000">
            <a:off x="9640888" y="28321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lama"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980000">
            <a:off x="9563100" y="1098550"/>
            <a:ext cx="1636713" cy="1636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5"/>
          <p:cNvGrpSpPr/>
          <p:nvPr/>
        </p:nvGrpSpPr>
        <p:grpSpPr>
          <a:xfrm>
            <a:off x="7042150" y="4440238"/>
            <a:ext cx="4795838" cy="2689225"/>
            <a:chOff x="7925641" y="5738140"/>
            <a:chExt cx="4796493" cy="1370688"/>
          </a:xfrm>
        </p:grpSpPr>
        <p:sp>
          <p:nvSpPr>
            <p:cNvPr id="90" name="Google Shape;90;p5"/>
            <p:cNvSpPr/>
            <p:nvPr/>
          </p:nvSpPr>
          <p:spPr>
            <a:xfrm>
              <a:off x="7925641" y="5738140"/>
              <a:ext cx="1925755" cy="1342099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0341449" y="6239545"/>
              <a:ext cx="1513824" cy="74257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1208310" y="5798270"/>
              <a:ext cx="1513824" cy="130502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378572" y="5953927"/>
              <a:ext cx="1339685" cy="115490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94" name="Google Shape;94;p5"/>
          <p:cNvGrpSpPr/>
          <p:nvPr/>
        </p:nvGrpSpPr>
        <p:grpSpPr>
          <a:xfrm flipH="1" rot="10800000">
            <a:off x="36735" y="69627"/>
            <a:ext cx="891953" cy="832926"/>
            <a:chOff x="1420786" y="2049662"/>
            <a:chExt cx="1905729" cy="1782163"/>
          </a:xfrm>
        </p:grpSpPr>
        <p:sp>
          <p:nvSpPr>
            <p:cNvPr id="95" name="Google Shape;95;p5"/>
            <p:cNvSpPr/>
            <p:nvPr/>
          </p:nvSpPr>
          <p:spPr>
            <a:xfrm rot="-3646994">
              <a:off x="1586463" y="2346903"/>
              <a:ext cx="1377711" cy="118768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96" name="Google Shape;96;p5"/>
            <p:cNvCxnSpPr/>
            <p:nvPr/>
          </p:nvCxnSpPr>
          <p:spPr>
            <a:xfrm>
              <a:off x="1698262" y="2530920"/>
              <a:ext cx="16282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5"/>
            <p:cNvCxnSpPr/>
            <p:nvPr/>
          </p:nvCxnSpPr>
          <p:spPr>
            <a:xfrm flipH="1" rot="10800000">
              <a:off x="2583272" y="2535257"/>
              <a:ext cx="743243" cy="1282504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8" name="Google Shape;98;p5"/>
          <p:cNvSpPr txBox="1"/>
          <p:nvPr/>
        </p:nvSpPr>
        <p:spPr>
          <a:xfrm>
            <a:off x="927100" y="146050"/>
            <a:ext cx="1881188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Genre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1751965" y="1243329"/>
            <a:ext cx="29694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Rhythm game</a:t>
            </a:r>
            <a:endParaRPr sz="2400"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Music game</a:t>
            </a:r>
            <a:endParaRPr sz="2400"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Action </a:t>
            </a:r>
            <a:endParaRPr sz="2400"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Educational</a:t>
            </a:r>
            <a:endParaRPr sz="2400"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Interactive</a:t>
            </a:r>
            <a:endParaRPr sz="2400"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Reflex game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6"/>
          <p:cNvGrpSpPr/>
          <p:nvPr/>
        </p:nvGrpSpPr>
        <p:grpSpPr>
          <a:xfrm>
            <a:off x="7042150" y="4440238"/>
            <a:ext cx="4795838" cy="2689225"/>
            <a:chOff x="7925641" y="5738140"/>
            <a:chExt cx="4796493" cy="1370688"/>
          </a:xfrm>
        </p:grpSpPr>
        <p:sp>
          <p:nvSpPr>
            <p:cNvPr id="105" name="Google Shape;105;p6"/>
            <p:cNvSpPr/>
            <p:nvPr/>
          </p:nvSpPr>
          <p:spPr>
            <a:xfrm>
              <a:off x="7925641" y="5738140"/>
              <a:ext cx="1925755" cy="1342099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10341449" y="6239545"/>
              <a:ext cx="1513824" cy="74257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11208310" y="5798270"/>
              <a:ext cx="1513824" cy="130502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9378572" y="5953927"/>
              <a:ext cx="1339685" cy="115490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09" name="Google Shape;109;p6"/>
          <p:cNvGrpSpPr/>
          <p:nvPr/>
        </p:nvGrpSpPr>
        <p:grpSpPr>
          <a:xfrm flipH="1" rot="10800000">
            <a:off x="36735" y="69627"/>
            <a:ext cx="891953" cy="832926"/>
            <a:chOff x="1420786" y="2049662"/>
            <a:chExt cx="1905729" cy="1782163"/>
          </a:xfrm>
        </p:grpSpPr>
        <p:sp>
          <p:nvSpPr>
            <p:cNvPr id="110" name="Google Shape;110;p6"/>
            <p:cNvSpPr/>
            <p:nvPr/>
          </p:nvSpPr>
          <p:spPr>
            <a:xfrm rot="-3646994">
              <a:off x="1586463" y="2346903"/>
              <a:ext cx="1377711" cy="118768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11" name="Google Shape;111;p6"/>
            <p:cNvCxnSpPr/>
            <p:nvPr/>
          </p:nvCxnSpPr>
          <p:spPr>
            <a:xfrm>
              <a:off x="1698262" y="2530920"/>
              <a:ext cx="16282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p6"/>
            <p:cNvCxnSpPr/>
            <p:nvPr/>
          </p:nvCxnSpPr>
          <p:spPr>
            <a:xfrm flipH="1" rot="10800000">
              <a:off x="2583272" y="2535257"/>
              <a:ext cx="743243" cy="1282504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3" name="Google Shape;113;p6"/>
          <p:cNvSpPr txBox="1"/>
          <p:nvPr/>
        </p:nvSpPr>
        <p:spPr>
          <a:xfrm>
            <a:off x="927100" y="146050"/>
            <a:ext cx="397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    </a:t>
            </a:r>
            <a:r>
              <a:rPr b="1"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 World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927100" y="902500"/>
            <a:ext cx="90465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•</a:t>
            </a:r>
            <a:r>
              <a:rPr lang="en-US" sz="2400">
                <a:solidFill>
                  <a:srgbClr val="FFFFFF"/>
                </a:solidFill>
              </a:rPr>
              <a:t>The game world changes in each level.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•</a:t>
            </a:r>
            <a:r>
              <a:rPr lang="en-US" sz="2400">
                <a:solidFill>
                  <a:srgbClr val="FFFFFF"/>
                </a:solidFill>
              </a:rPr>
              <a:t>The game character travels through different and various world-environments collecting apples.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•</a:t>
            </a:r>
            <a:r>
              <a:rPr lang="en-US" sz="2400">
                <a:solidFill>
                  <a:srgbClr val="FFFFFF"/>
                </a:solidFill>
              </a:rPr>
              <a:t>Each level has a different song, with the apples coming to the llama in the beat and rhythm of the.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•</a:t>
            </a:r>
            <a:r>
              <a:rPr lang="en-US" sz="2400">
                <a:solidFill>
                  <a:srgbClr val="FFFFFF"/>
                </a:solidFill>
              </a:rPr>
              <a:t>Rotten apples appear as well, in order to challenge the player. If 3 rotten apples are hit… game over! Restart level or go back to the main menu.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•</a:t>
            </a:r>
            <a:r>
              <a:rPr lang="en-US" sz="2400">
                <a:solidFill>
                  <a:srgbClr val="FFFFFF"/>
                </a:solidFill>
              </a:rPr>
              <a:t>Collecting apples increases your overall score and unlocks stars, which are needed to unlock and play the next levels.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133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7"/>
          <p:cNvGrpSpPr/>
          <p:nvPr/>
        </p:nvGrpSpPr>
        <p:grpSpPr>
          <a:xfrm flipH="1" rot="10800000">
            <a:off x="36735" y="69627"/>
            <a:ext cx="891953" cy="832926"/>
            <a:chOff x="1420786" y="2049662"/>
            <a:chExt cx="1905729" cy="1782163"/>
          </a:xfrm>
        </p:grpSpPr>
        <p:sp>
          <p:nvSpPr>
            <p:cNvPr id="121" name="Google Shape;121;p7"/>
            <p:cNvSpPr/>
            <p:nvPr/>
          </p:nvSpPr>
          <p:spPr>
            <a:xfrm rot="-3646994">
              <a:off x="1586463" y="2346903"/>
              <a:ext cx="1377711" cy="118768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22" name="Google Shape;122;p7"/>
            <p:cNvCxnSpPr/>
            <p:nvPr/>
          </p:nvCxnSpPr>
          <p:spPr>
            <a:xfrm>
              <a:off x="1698262" y="2530920"/>
              <a:ext cx="16282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" name="Google Shape;123;p7"/>
            <p:cNvCxnSpPr/>
            <p:nvPr/>
          </p:nvCxnSpPr>
          <p:spPr>
            <a:xfrm flipH="1" rot="10800000">
              <a:off x="2583272" y="2535257"/>
              <a:ext cx="743243" cy="1282504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4" name="Google Shape;124;p7"/>
          <p:cNvSpPr txBox="1"/>
          <p:nvPr/>
        </p:nvSpPr>
        <p:spPr>
          <a:xfrm>
            <a:off x="927100" y="146050"/>
            <a:ext cx="2306638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7"/>
          <p:cNvGrpSpPr/>
          <p:nvPr/>
        </p:nvGrpSpPr>
        <p:grpSpPr>
          <a:xfrm>
            <a:off x="6561137" y="4616450"/>
            <a:ext cx="4795837" cy="2689225"/>
            <a:chOff x="7925641" y="5738140"/>
            <a:chExt cx="4796493" cy="1370688"/>
          </a:xfrm>
        </p:grpSpPr>
        <p:sp>
          <p:nvSpPr>
            <p:cNvPr id="126" name="Google Shape;126;p7"/>
            <p:cNvSpPr/>
            <p:nvPr/>
          </p:nvSpPr>
          <p:spPr>
            <a:xfrm>
              <a:off x="7925641" y="5738140"/>
              <a:ext cx="1925755" cy="1342099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10341449" y="6239545"/>
              <a:ext cx="1513824" cy="74257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11208310" y="5798270"/>
              <a:ext cx="1513824" cy="130502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9378572" y="5953927"/>
              <a:ext cx="1339685" cy="115490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30" name="Google Shape;130;p7"/>
          <p:cNvSpPr txBox="1"/>
          <p:nvPr/>
        </p:nvSpPr>
        <p:spPr>
          <a:xfrm>
            <a:off x="277625" y="1010300"/>
            <a:ext cx="99645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Every player has the chance to: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Have a good and amazing use of his time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Learn about different genres of music by listening and playing to the rhythm of the various songs.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Strengthen their perception on rhythm and synchronization.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-US" sz="2800">
                <a:solidFill>
                  <a:srgbClr val="FFFFFF"/>
                </a:solidFill>
              </a:rPr>
              <a:t>Relieve their stress or even challenge themselves.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8"/>
          <p:cNvGrpSpPr/>
          <p:nvPr/>
        </p:nvGrpSpPr>
        <p:grpSpPr>
          <a:xfrm flipH="1" rot="10800000">
            <a:off x="36735" y="69627"/>
            <a:ext cx="891953" cy="832926"/>
            <a:chOff x="1420786" y="2049662"/>
            <a:chExt cx="1905729" cy="1782163"/>
          </a:xfrm>
        </p:grpSpPr>
        <p:sp>
          <p:nvSpPr>
            <p:cNvPr id="137" name="Google Shape;137;p8"/>
            <p:cNvSpPr/>
            <p:nvPr/>
          </p:nvSpPr>
          <p:spPr>
            <a:xfrm rot="-3646994">
              <a:off x="1586463" y="2346903"/>
              <a:ext cx="1377711" cy="118768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38" name="Google Shape;138;p8"/>
            <p:cNvCxnSpPr/>
            <p:nvPr/>
          </p:nvCxnSpPr>
          <p:spPr>
            <a:xfrm>
              <a:off x="1698262" y="2530920"/>
              <a:ext cx="16282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8"/>
            <p:cNvCxnSpPr/>
            <p:nvPr/>
          </p:nvCxnSpPr>
          <p:spPr>
            <a:xfrm flipH="1" rot="10800000">
              <a:off x="2583272" y="2535257"/>
              <a:ext cx="743243" cy="1282504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0" name="Google Shape;140;p8"/>
          <p:cNvSpPr txBox="1"/>
          <p:nvPr/>
        </p:nvSpPr>
        <p:spPr>
          <a:xfrm>
            <a:off x="927100" y="146050"/>
            <a:ext cx="4421188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Strategy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8"/>
          <p:cNvGrpSpPr/>
          <p:nvPr/>
        </p:nvGrpSpPr>
        <p:grpSpPr>
          <a:xfrm rot="10800000">
            <a:off x="7453314" y="-252412"/>
            <a:ext cx="4795837" cy="2689225"/>
            <a:chOff x="7925641" y="5738140"/>
            <a:chExt cx="4796493" cy="1370688"/>
          </a:xfrm>
        </p:grpSpPr>
        <p:sp>
          <p:nvSpPr>
            <p:cNvPr id="142" name="Google Shape;142;p8"/>
            <p:cNvSpPr/>
            <p:nvPr/>
          </p:nvSpPr>
          <p:spPr>
            <a:xfrm>
              <a:off x="7925641" y="5738140"/>
              <a:ext cx="1925755" cy="1342099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10341449" y="6239545"/>
              <a:ext cx="1513824" cy="74257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1208310" y="5798270"/>
              <a:ext cx="1513824" cy="130502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9378572" y="5953927"/>
              <a:ext cx="1339685" cy="115490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46" name="Google Shape;146;p8"/>
          <p:cNvSpPr txBox="1"/>
          <p:nvPr/>
        </p:nvSpPr>
        <p:spPr>
          <a:xfrm>
            <a:off x="927090" y="1323344"/>
            <a:ext cx="7347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Facebook &amp; Instagram ads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Google ads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Youtube ads (Gameplay promotion)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Video Games websites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47" name="Google Shape;1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4702" y="2856225"/>
            <a:ext cx="2838975" cy="28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8"/>
          <p:cNvSpPr txBox="1"/>
          <p:nvPr/>
        </p:nvSpPr>
        <p:spPr>
          <a:xfrm>
            <a:off x="8274731" y="5788800"/>
            <a:ext cx="28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La La Llama logo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9"/>
          <p:cNvGrpSpPr/>
          <p:nvPr/>
        </p:nvGrpSpPr>
        <p:grpSpPr>
          <a:xfrm flipH="1" rot="10800000">
            <a:off x="36735" y="69627"/>
            <a:ext cx="891953" cy="832926"/>
            <a:chOff x="1420786" y="2049662"/>
            <a:chExt cx="1905729" cy="1782163"/>
          </a:xfrm>
        </p:grpSpPr>
        <p:sp>
          <p:nvSpPr>
            <p:cNvPr id="155" name="Google Shape;155;p9"/>
            <p:cNvSpPr/>
            <p:nvPr/>
          </p:nvSpPr>
          <p:spPr>
            <a:xfrm rot="-3646994">
              <a:off x="1586463" y="2346903"/>
              <a:ext cx="1377711" cy="118768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56" name="Google Shape;156;p9"/>
            <p:cNvCxnSpPr/>
            <p:nvPr/>
          </p:nvCxnSpPr>
          <p:spPr>
            <a:xfrm>
              <a:off x="1698262" y="2530920"/>
              <a:ext cx="162825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9"/>
            <p:cNvCxnSpPr/>
            <p:nvPr/>
          </p:nvCxnSpPr>
          <p:spPr>
            <a:xfrm flipH="1" rot="10800000">
              <a:off x="2583272" y="2535257"/>
              <a:ext cx="743243" cy="1282504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8" name="Google Shape;158;p9"/>
          <p:cNvSpPr txBox="1"/>
          <p:nvPr/>
        </p:nvSpPr>
        <p:spPr>
          <a:xfrm>
            <a:off x="927100" y="146050"/>
            <a:ext cx="370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lt1"/>
                </a:solidFill>
              </a:rPr>
              <a:t>Characters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9"/>
          <p:cNvGrpSpPr/>
          <p:nvPr/>
        </p:nvGrpSpPr>
        <p:grpSpPr>
          <a:xfrm>
            <a:off x="-1032120" y="5259981"/>
            <a:ext cx="6396124" cy="1982837"/>
            <a:chOff x="7925641" y="5738140"/>
            <a:chExt cx="4796493" cy="1370688"/>
          </a:xfrm>
        </p:grpSpPr>
        <p:sp>
          <p:nvSpPr>
            <p:cNvPr id="160" name="Google Shape;160;p9"/>
            <p:cNvSpPr/>
            <p:nvPr/>
          </p:nvSpPr>
          <p:spPr>
            <a:xfrm>
              <a:off x="7925641" y="5738140"/>
              <a:ext cx="1925755" cy="1342099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0341449" y="6239545"/>
              <a:ext cx="1513824" cy="74257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1208310" y="5798270"/>
              <a:ext cx="1513824" cy="130502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9378572" y="5953927"/>
              <a:ext cx="1339685" cy="1154901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4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64" name="Google Shape;164;p9"/>
          <p:cNvSpPr txBox="1"/>
          <p:nvPr/>
        </p:nvSpPr>
        <p:spPr>
          <a:xfrm>
            <a:off x="5621800" y="1466900"/>
            <a:ext cx="55728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lt1"/>
                </a:solidFill>
              </a:rPr>
              <a:t>Identity</a:t>
            </a:r>
            <a:endParaRPr b="1" sz="3200" u="sng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 u="sng">
              <a:solidFill>
                <a:schemeClr val="lt1"/>
              </a:solidFill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</a:rPr>
              <a:t>Name: Llama Del Ray</a:t>
            </a:r>
            <a:endParaRPr b="1" sz="25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Age: 8 months</a:t>
            </a:r>
            <a:endParaRPr b="1" sz="27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b="1" lang="en-US" sz="2600">
                <a:solidFill>
                  <a:schemeClr val="lt1"/>
                </a:solidFill>
              </a:rPr>
              <a:t>Dream: Bring back all the apples and make her family proud!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50" y="1466900"/>
            <a:ext cx="4177025" cy="358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9"/>
          <p:cNvGrpSpPr/>
          <p:nvPr/>
        </p:nvGrpSpPr>
        <p:grpSpPr>
          <a:xfrm rot="10800000">
            <a:off x="6370755" y="-307544"/>
            <a:ext cx="6396092" cy="1982981"/>
            <a:chOff x="7925641" y="5738140"/>
            <a:chExt cx="4796470" cy="1370787"/>
          </a:xfrm>
        </p:grpSpPr>
        <p:sp>
          <p:nvSpPr>
            <p:cNvPr id="167" name="Google Shape;167;p9"/>
            <p:cNvSpPr/>
            <p:nvPr/>
          </p:nvSpPr>
          <p:spPr>
            <a:xfrm>
              <a:off x="7925641" y="5738140"/>
              <a:ext cx="1925700" cy="13422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0341449" y="6239545"/>
              <a:ext cx="1513800" cy="7425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1208310" y="5798270"/>
              <a:ext cx="1513800" cy="130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9378572" y="5953927"/>
              <a:ext cx="1339800" cy="115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0"/>
          <p:cNvGrpSpPr/>
          <p:nvPr/>
        </p:nvGrpSpPr>
        <p:grpSpPr>
          <a:xfrm flipH="1" rot="10800000">
            <a:off x="36681" y="69564"/>
            <a:ext cx="891950" cy="832907"/>
            <a:chOff x="1420786" y="2049700"/>
            <a:chExt cx="1905876" cy="1782000"/>
          </a:xfrm>
        </p:grpSpPr>
        <p:sp>
          <p:nvSpPr>
            <p:cNvPr id="177" name="Google Shape;177;p10"/>
            <p:cNvSpPr/>
            <p:nvPr/>
          </p:nvSpPr>
          <p:spPr>
            <a:xfrm rot="-3646690">
              <a:off x="1586468" y="2346926"/>
              <a:ext cx="1377736" cy="118754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178" name="Google Shape;178;p10"/>
            <p:cNvCxnSpPr/>
            <p:nvPr/>
          </p:nvCxnSpPr>
          <p:spPr>
            <a:xfrm>
              <a:off x="1698262" y="2530920"/>
              <a:ext cx="1628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" name="Google Shape;179;p10"/>
            <p:cNvCxnSpPr/>
            <p:nvPr/>
          </p:nvCxnSpPr>
          <p:spPr>
            <a:xfrm flipH="1" rot="10800000">
              <a:off x="2583272" y="2535261"/>
              <a:ext cx="743100" cy="128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0" name="Google Shape;180;p10"/>
          <p:cNvSpPr txBox="1"/>
          <p:nvPr/>
        </p:nvSpPr>
        <p:spPr>
          <a:xfrm>
            <a:off x="927100" y="146050"/>
            <a:ext cx="370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lt1"/>
                </a:solidFill>
              </a:rPr>
              <a:t>Characters(2)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10"/>
          <p:cNvGrpSpPr/>
          <p:nvPr/>
        </p:nvGrpSpPr>
        <p:grpSpPr>
          <a:xfrm>
            <a:off x="-538845" y="5259981"/>
            <a:ext cx="6396092" cy="1982981"/>
            <a:chOff x="7925641" y="5738140"/>
            <a:chExt cx="4796470" cy="1370787"/>
          </a:xfrm>
        </p:grpSpPr>
        <p:sp>
          <p:nvSpPr>
            <p:cNvPr id="182" name="Google Shape;182;p10"/>
            <p:cNvSpPr/>
            <p:nvPr/>
          </p:nvSpPr>
          <p:spPr>
            <a:xfrm>
              <a:off x="7925641" y="5738140"/>
              <a:ext cx="1925700" cy="13422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10341449" y="6239545"/>
              <a:ext cx="1513800" cy="7425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11208310" y="5798270"/>
              <a:ext cx="1513800" cy="130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9378572" y="5953927"/>
              <a:ext cx="1339800" cy="115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86" name="Google Shape;186;p10"/>
          <p:cNvSpPr txBox="1"/>
          <p:nvPr/>
        </p:nvSpPr>
        <p:spPr>
          <a:xfrm>
            <a:off x="5072380" y="1620519"/>
            <a:ext cx="587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87" name="Google Shape;18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00" y="1482200"/>
            <a:ext cx="4267100" cy="35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0"/>
          <p:cNvSpPr txBox="1"/>
          <p:nvPr/>
        </p:nvSpPr>
        <p:spPr>
          <a:xfrm>
            <a:off x="5857250" y="1482200"/>
            <a:ext cx="51411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chemeClr val="lt1"/>
                </a:solidFill>
              </a:rPr>
              <a:t>Identity</a:t>
            </a:r>
            <a:endParaRPr b="1" sz="3200" u="sng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 u="sng">
              <a:solidFill>
                <a:schemeClr val="lt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</a:pPr>
            <a:r>
              <a:rPr b="1" lang="en-US" sz="2500">
                <a:solidFill>
                  <a:schemeClr val="lt1"/>
                </a:solidFill>
              </a:rPr>
              <a:t>Name: Mother Clucker</a:t>
            </a:r>
            <a:endParaRPr b="1" sz="2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●"/>
            </a:pPr>
            <a:r>
              <a:rPr b="1" lang="en-US" sz="2700">
                <a:solidFill>
                  <a:schemeClr val="lt1"/>
                </a:solidFill>
              </a:rPr>
              <a:t>Age: 24 weeks</a:t>
            </a:r>
            <a:endParaRPr b="1" sz="27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b="1" lang="en-US" sz="2600">
                <a:solidFill>
                  <a:schemeClr val="lt1"/>
                </a:solidFill>
              </a:rPr>
              <a:t>Purpose of life: Steal all the apples of the llama community!</a:t>
            </a:r>
            <a:endParaRPr b="1" sz="2600">
              <a:solidFill>
                <a:schemeClr val="lt1"/>
              </a:solidFill>
            </a:endParaRPr>
          </a:p>
        </p:txBody>
      </p:sp>
      <p:grpSp>
        <p:nvGrpSpPr>
          <p:cNvPr id="189" name="Google Shape;189;p10"/>
          <p:cNvGrpSpPr/>
          <p:nvPr/>
        </p:nvGrpSpPr>
        <p:grpSpPr>
          <a:xfrm rot="10800000">
            <a:off x="6370755" y="-307544"/>
            <a:ext cx="6396092" cy="1982981"/>
            <a:chOff x="7925641" y="5738140"/>
            <a:chExt cx="4796470" cy="1370787"/>
          </a:xfrm>
        </p:grpSpPr>
        <p:sp>
          <p:nvSpPr>
            <p:cNvPr id="190" name="Google Shape;190;p10"/>
            <p:cNvSpPr/>
            <p:nvPr/>
          </p:nvSpPr>
          <p:spPr>
            <a:xfrm>
              <a:off x="7925641" y="5738140"/>
              <a:ext cx="1925700" cy="13422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10341449" y="6239545"/>
              <a:ext cx="1513800" cy="7425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11208310" y="5798270"/>
              <a:ext cx="1513800" cy="130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9378572" y="5953927"/>
              <a:ext cx="1339800" cy="115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1"/>
          <p:cNvGrpSpPr/>
          <p:nvPr/>
        </p:nvGrpSpPr>
        <p:grpSpPr>
          <a:xfrm rot="1866787">
            <a:off x="-1486751" y="4696994"/>
            <a:ext cx="4796196" cy="2689510"/>
            <a:chOff x="7925641" y="5738140"/>
            <a:chExt cx="4796470" cy="1370787"/>
          </a:xfrm>
        </p:grpSpPr>
        <p:sp>
          <p:nvSpPr>
            <p:cNvPr id="199" name="Google Shape;199;p11"/>
            <p:cNvSpPr/>
            <p:nvPr/>
          </p:nvSpPr>
          <p:spPr>
            <a:xfrm>
              <a:off x="7925641" y="5738140"/>
              <a:ext cx="1925700" cy="13422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10341449" y="6239545"/>
              <a:ext cx="1513800" cy="7425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11208310" y="5798270"/>
              <a:ext cx="1513800" cy="130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9378572" y="5953927"/>
              <a:ext cx="1339800" cy="1155000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203" name="Google Shape;203;p11"/>
          <p:cNvGrpSpPr/>
          <p:nvPr/>
        </p:nvGrpSpPr>
        <p:grpSpPr>
          <a:xfrm flipH="1" rot="10800000">
            <a:off x="36681" y="69564"/>
            <a:ext cx="891950" cy="832907"/>
            <a:chOff x="1420786" y="2049700"/>
            <a:chExt cx="1905876" cy="1782000"/>
          </a:xfrm>
        </p:grpSpPr>
        <p:sp>
          <p:nvSpPr>
            <p:cNvPr id="204" name="Google Shape;204;p11"/>
            <p:cNvSpPr/>
            <p:nvPr/>
          </p:nvSpPr>
          <p:spPr>
            <a:xfrm rot="-3646690">
              <a:off x="1586468" y="2346926"/>
              <a:ext cx="1377736" cy="1187547"/>
            </a:xfrm>
            <a:prstGeom prst="triangle">
              <a:avLst>
                <a:gd fmla="val 50000" name="adj"/>
              </a:avLst>
            </a:prstGeom>
            <a:solidFill>
              <a:schemeClr val="lt1">
                <a:alpha val="227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icrosoft Yahei"/>
                <a:buNone/>
              </a:pPr>
              <a:r>
                <a:t/>
              </a:r>
              <a:endParaRPr sz="1800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cxnSp>
          <p:nvCxnSpPr>
            <p:cNvPr id="205" name="Google Shape;205;p11"/>
            <p:cNvCxnSpPr/>
            <p:nvPr/>
          </p:nvCxnSpPr>
          <p:spPr>
            <a:xfrm>
              <a:off x="1698262" y="2530920"/>
              <a:ext cx="1628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" name="Google Shape;206;p11"/>
            <p:cNvCxnSpPr/>
            <p:nvPr/>
          </p:nvCxnSpPr>
          <p:spPr>
            <a:xfrm flipH="1" rot="10800000">
              <a:off x="2583272" y="2535261"/>
              <a:ext cx="743100" cy="1282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7" name="Google Shape;207;p11"/>
          <p:cNvSpPr txBox="1"/>
          <p:nvPr/>
        </p:nvSpPr>
        <p:spPr>
          <a:xfrm>
            <a:off x="927100" y="146050"/>
            <a:ext cx="397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</a:rPr>
              <a:t>   </a:t>
            </a:r>
            <a:r>
              <a:rPr b="1" lang="en-US" sz="3200" u="sng">
                <a:solidFill>
                  <a:schemeClr val="lt1"/>
                </a:solidFill>
              </a:rPr>
              <a:t>Story</a:t>
            </a:r>
            <a:endParaRPr b="1" sz="3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161850" y="902475"/>
            <a:ext cx="1183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Once upon a time, in the world of Animalia, everything flowed beautifully.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The night of the llama community’s annual </a:t>
            </a:r>
            <a:r>
              <a:rPr lang="en-US" sz="2400">
                <a:solidFill>
                  <a:srgbClr val="FF0000"/>
                </a:solidFill>
              </a:rPr>
              <a:t>apple</a:t>
            </a:r>
            <a:r>
              <a:rPr lang="en-US" sz="2400">
                <a:solidFill>
                  <a:schemeClr val="lt1"/>
                </a:solidFill>
              </a:rPr>
              <a:t> festival was finally here. 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09" name="Google Shape;20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50" y="1904900"/>
            <a:ext cx="3853351" cy="21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188" y="4449875"/>
            <a:ext cx="3781874" cy="21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1"/>
          <p:cNvSpPr/>
          <p:nvPr/>
        </p:nvSpPr>
        <p:spPr>
          <a:xfrm>
            <a:off x="4169750" y="2541424"/>
            <a:ext cx="1628632" cy="1853901"/>
          </a:xfrm>
          <a:custGeom>
            <a:rect b="b" l="l" r="r" t="t"/>
            <a:pathLst>
              <a:path extrusionOk="0" h="61993" w="74172">
                <a:moveTo>
                  <a:pt x="0" y="6658"/>
                </a:moveTo>
                <a:cubicBezTo>
                  <a:pt x="7074" y="9017"/>
                  <a:pt x="17094" y="12322"/>
                  <a:pt x="22369" y="7051"/>
                </a:cubicBezTo>
                <a:cubicBezTo>
                  <a:pt x="23658" y="5763"/>
                  <a:pt x="24772" y="3717"/>
                  <a:pt x="24331" y="1949"/>
                </a:cubicBezTo>
                <a:cubicBezTo>
                  <a:pt x="23930" y="344"/>
                  <a:pt x="21102" y="-361"/>
                  <a:pt x="19622" y="379"/>
                </a:cubicBezTo>
                <a:cubicBezTo>
                  <a:pt x="17805" y="1287"/>
                  <a:pt x="18052" y="4235"/>
                  <a:pt x="18052" y="6266"/>
                </a:cubicBezTo>
                <a:cubicBezTo>
                  <a:pt x="18052" y="17324"/>
                  <a:pt x="40059" y="12967"/>
                  <a:pt x="47878" y="20786"/>
                </a:cubicBezTo>
                <a:cubicBezTo>
                  <a:pt x="55074" y="27982"/>
                  <a:pt x="60515" y="40172"/>
                  <a:pt x="57297" y="49827"/>
                </a:cubicBezTo>
                <a:cubicBezTo>
                  <a:pt x="55807" y="54296"/>
                  <a:pt x="43943" y="54082"/>
                  <a:pt x="43169" y="49435"/>
                </a:cubicBezTo>
                <a:cubicBezTo>
                  <a:pt x="42163" y="43394"/>
                  <a:pt x="54958" y="40417"/>
                  <a:pt x="60436" y="43156"/>
                </a:cubicBezTo>
                <a:cubicBezTo>
                  <a:pt x="67387" y="46631"/>
                  <a:pt x="74172" y="54222"/>
                  <a:pt x="74172" y="6199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Google Shape;212;p11"/>
          <p:cNvSpPr txBox="1"/>
          <p:nvPr/>
        </p:nvSpPr>
        <p:spPr>
          <a:xfrm>
            <a:off x="7996100" y="2403725"/>
            <a:ext cx="37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7436850" y="1785625"/>
            <a:ext cx="4503300" cy="49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"/>
          <p:cNvSpPr txBox="1"/>
          <p:nvPr/>
        </p:nvSpPr>
        <p:spPr>
          <a:xfrm>
            <a:off x="9899350" y="1852188"/>
            <a:ext cx="19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the same time...</a:t>
            </a:r>
            <a:endParaRPr/>
          </a:p>
        </p:txBody>
      </p:sp>
      <p:pic>
        <p:nvPicPr>
          <p:cNvPr id="215" name="Google Shape;21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7400" y="2174875"/>
            <a:ext cx="3317875" cy="31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2675" y="4738800"/>
            <a:ext cx="2109175" cy="19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1"/>
          <p:cNvSpPr txBox="1"/>
          <p:nvPr/>
        </p:nvSpPr>
        <p:spPr>
          <a:xfrm>
            <a:off x="7657950" y="6030238"/>
            <a:ext cx="19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...Mother Clucker was awaiting.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